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17" r:id="rId1"/>
  </p:sldMasterIdLst>
  <p:notesMasterIdLst>
    <p:notesMasterId r:id="rId69"/>
  </p:notesMasterIdLst>
  <p:handoutMasterIdLst>
    <p:handoutMasterId r:id="rId70"/>
  </p:handoutMasterIdLst>
  <p:sldIdLst>
    <p:sldId id="717" r:id="rId2"/>
    <p:sldId id="650" r:id="rId3"/>
    <p:sldId id="651" r:id="rId4"/>
    <p:sldId id="652" r:id="rId5"/>
    <p:sldId id="653" r:id="rId6"/>
    <p:sldId id="654" r:id="rId7"/>
    <p:sldId id="655" r:id="rId8"/>
    <p:sldId id="656" r:id="rId9"/>
    <p:sldId id="657" r:id="rId10"/>
    <p:sldId id="658" r:id="rId11"/>
    <p:sldId id="659" r:id="rId12"/>
    <p:sldId id="660" r:id="rId13"/>
    <p:sldId id="661" r:id="rId14"/>
    <p:sldId id="662" r:id="rId15"/>
    <p:sldId id="663" r:id="rId16"/>
    <p:sldId id="664" r:id="rId17"/>
    <p:sldId id="665" r:id="rId18"/>
    <p:sldId id="666" r:id="rId19"/>
    <p:sldId id="667" r:id="rId20"/>
    <p:sldId id="668" r:id="rId21"/>
    <p:sldId id="669" r:id="rId22"/>
    <p:sldId id="671" r:id="rId23"/>
    <p:sldId id="672" r:id="rId24"/>
    <p:sldId id="673" r:id="rId25"/>
    <p:sldId id="674" r:id="rId26"/>
    <p:sldId id="675" r:id="rId27"/>
    <p:sldId id="676" r:id="rId28"/>
    <p:sldId id="677" r:id="rId29"/>
    <p:sldId id="678" r:id="rId30"/>
    <p:sldId id="679" r:id="rId31"/>
    <p:sldId id="680" r:id="rId32"/>
    <p:sldId id="681" r:id="rId33"/>
    <p:sldId id="682" r:id="rId34"/>
    <p:sldId id="683" r:id="rId35"/>
    <p:sldId id="684" r:id="rId36"/>
    <p:sldId id="685" r:id="rId37"/>
    <p:sldId id="686" r:id="rId38"/>
    <p:sldId id="687" r:id="rId39"/>
    <p:sldId id="688" r:id="rId40"/>
    <p:sldId id="689" r:id="rId41"/>
    <p:sldId id="690" r:id="rId42"/>
    <p:sldId id="691" r:id="rId43"/>
    <p:sldId id="692" r:id="rId44"/>
    <p:sldId id="693" r:id="rId45"/>
    <p:sldId id="694" r:id="rId46"/>
    <p:sldId id="697" r:id="rId47"/>
    <p:sldId id="698" r:id="rId48"/>
    <p:sldId id="699" r:id="rId49"/>
    <p:sldId id="700" r:id="rId50"/>
    <p:sldId id="701" r:id="rId51"/>
    <p:sldId id="696" r:id="rId52"/>
    <p:sldId id="702" r:id="rId53"/>
    <p:sldId id="703" r:id="rId54"/>
    <p:sldId id="704" r:id="rId55"/>
    <p:sldId id="705" r:id="rId56"/>
    <p:sldId id="706" r:id="rId57"/>
    <p:sldId id="707" r:id="rId58"/>
    <p:sldId id="708" r:id="rId59"/>
    <p:sldId id="709" r:id="rId60"/>
    <p:sldId id="710" r:id="rId61"/>
    <p:sldId id="711" r:id="rId62"/>
    <p:sldId id="712" r:id="rId63"/>
    <p:sldId id="713" r:id="rId64"/>
    <p:sldId id="714" r:id="rId65"/>
    <p:sldId id="715" r:id="rId66"/>
    <p:sldId id="695" r:id="rId67"/>
    <p:sldId id="716" r:id="rId68"/>
  </p:sldIdLst>
  <p:sldSz cx="12192000" cy="6858000"/>
  <p:notesSz cx="7102475" cy="102346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CC33"/>
    <a:srgbClr val="660033"/>
    <a:srgbClr val="F466E0"/>
    <a:srgbClr val="85955B"/>
    <a:srgbClr val="9BB5E3"/>
    <a:srgbClr val="C3E583"/>
    <a:srgbClr val="D2D2D2"/>
    <a:srgbClr val="DEF6E4"/>
    <a:srgbClr val="00ACA4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24407CB-FBAE-44EE-9D2D-21AB5C421A38}" v="9" dt="2024-11-13T15:39:22.75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275" autoAdjust="0"/>
    <p:restoredTop sz="94376" autoAdjust="0"/>
  </p:normalViewPr>
  <p:slideViewPr>
    <p:cSldViewPr snapToGrid="0">
      <p:cViewPr varScale="1">
        <p:scale>
          <a:sx n="78" d="100"/>
          <a:sy n="78" d="100"/>
        </p:scale>
        <p:origin x="1142" y="6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75" d="100"/>
        <a:sy n="7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48" d="100"/>
          <a:sy n="48" d="100"/>
        </p:scale>
        <p:origin x="2898" y="3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handoutMaster" Target="handoutMasters/handoutMaster1.xml"/><Relationship Id="rId75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microsoft.com/office/2015/10/relationships/revisionInfo" Target="revisionInfo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UR SHAZWANI BINTI KAMARUDIN." userId="d518d923-d8dc-4166-aa10-9fa95bcd1c09" providerId="ADAL" clId="{124407CB-FBAE-44EE-9D2D-21AB5C421A38}"/>
    <pc:docChg chg="undo custSel addSld delSld modSld modMainMaster">
      <pc:chgData name="NUR SHAZWANI BINTI KAMARUDIN." userId="d518d923-d8dc-4166-aa10-9fa95bcd1c09" providerId="ADAL" clId="{124407CB-FBAE-44EE-9D2D-21AB5C421A38}" dt="2024-11-13T15:40:00.900" v="24" actId="700"/>
      <pc:docMkLst>
        <pc:docMk/>
      </pc:docMkLst>
      <pc:sldChg chg="addSp delSp modSp mod modClrScheme chgLayout">
        <pc:chgData name="NUR SHAZWANI BINTI KAMARUDIN." userId="d518d923-d8dc-4166-aa10-9fa95bcd1c09" providerId="ADAL" clId="{124407CB-FBAE-44EE-9D2D-21AB5C421A38}" dt="2024-11-13T15:40:00.900" v="24" actId="700"/>
        <pc:sldMkLst>
          <pc:docMk/>
          <pc:sldMk cId="1258641553" sldId="650"/>
        </pc:sldMkLst>
        <pc:spChg chg="mod ord">
          <ac:chgData name="NUR SHAZWANI BINTI KAMARUDIN." userId="d518d923-d8dc-4166-aa10-9fa95bcd1c09" providerId="ADAL" clId="{124407CB-FBAE-44EE-9D2D-21AB5C421A38}" dt="2024-11-13T15:40:00.900" v="24" actId="700"/>
          <ac:spMkLst>
            <pc:docMk/>
            <pc:sldMk cId="1258641553" sldId="650"/>
            <ac:spMk id="2" creationId="{20BAB807-5FC0-2076-E201-7385F8661361}"/>
          </ac:spMkLst>
        </pc:spChg>
        <pc:spChg chg="mod ord">
          <ac:chgData name="NUR SHAZWANI BINTI KAMARUDIN." userId="d518d923-d8dc-4166-aa10-9fa95bcd1c09" providerId="ADAL" clId="{124407CB-FBAE-44EE-9D2D-21AB5C421A38}" dt="2024-11-13T15:40:00.900" v="24" actId="700"/>
          <ac:spMkLst>
            <pc:docMk/>
            <pc:sldMk cId="1258641553" sldId="650"/>
            <ac:spMk id="3" creationId="{9179AD60-B024-BD9E-5742-05DFD052D2DE}"/>
          </ac:spMkLst>
        </pc:spChg>
        <pc:spChg chg="mod ord">
          <ac:chgData name="NUR SHAZWANI BINTI KAMARUDIN." userId="d518d923-d8dc-4166-aa10-9fa95bcd1c09" providerId="ADAL" clId="{124407CB-FBAE-44EE-9D2D-21AB5C421A38}" dt="2024-11-13T15:40:00.900" v="24" actId="700"/>
          <ac:spMkLst>
            <pc:docMk/>
            <pc:sldMk cId="1258641553" sldId="650"/>
            <ac:spMk id="4" creationId="{4D6C3971-1700-16A1-A5B8-17BE0D3602C1}"/>
          </ac:spMkLst>
        </pc:spChg>
        <pc:spChg chg="add del mod">
          <ac:chgData name="NUR SHAZWANI BINTI KAMARUDIN." userId="d518d923-d8dc-4166-aa10-9fa95bcd1c09" providerId="ADAL" clId="{124407CB-FBAE-44EE-9D2D-21AB5C421A38}" dt="2024-11-13T15:38:54.921" v="20" actId="6264"/>
          <ac:spMkLst>
            <pc:docMk/>
            <pc:sldMk cId="1258641553" sldId="650"/>
            <ac:spMk id="5" creationId="{EC158495-409A-15BF-2C3F-C21C49A509AB}"/>
          </ac:spMkLst>
        </pc:spChg>
        <pc:spChg chg="add del mod">
          <ac:chgData name="NUR SHAZWANI BINTI KAMARUDIN." userId="d518d923-d8dc-4166-aa10-9fa95bcd1c09" providerId="ADAL" clId="{124407CB-FBAE-44EE-9D2D-21AB5C421A38}" dt="2024-11-13T15:38:54.921" v="20" actId="6264"/>
          <ac:spMkLst>
            <pc:docMk/>
            <pc:sldMk cId="1258641553" sldId="650"/>
            <ac:spMk id="6" creationId="{99339A6E-D50C-9A88-989C-F2B496CE2E88}"/>
          </ac:spMkLst>
        </pc:spChg>
        <pc:spChg chg="add del mod">
          <ac:chgData name="NUR SHAZWANI BINTI KAMARUDIN." userId="d518d923-d8dc-4166-aa10-9fa95bcd1c09" providerId="ADAL" clId="{124407CB-FBAE-44EE-9D2D-21AB5C421A38}" dt="2024-11-13T15:38:54.921" v="20" actId="6264"/>
          <ac:spMkLst>
            <pc:docMk/>
            <pc:sldMk cId="1258641553" sldId="650"/>
            <ac:spMk id="7" creationId="{D572F4F3-F5A0-21FB-4A8A-B998BC5CE83C}"/>
          </ac:spMkLst>
        </pc:spChg>
      </pc:sldChg>
      <pc:sldChg chg="modSp mod modClrScheme chgLayout">
        <pc:chgData name="NUR SHAZWANI BINTI KAMARUDIN." userId="d518d923-d8dc-4166-aa10-9fa95bcd1c09" providerId="ADAL" clId="{124407CB-FBAE-44EE-9D2D-21AB5C421A38}" dt="2024-11-13T15:40:00.900" v="24" actId="700"/>
        <pc:sldMkLst>
          <pc:docMk/>
          <pc:sldMk cId="3392864770" sldId="651"/>
        </pc:sldMkLst>
        <pc:spChg chg="mod ord">
          <ac:chgData name="NUR SHAZWANI BINTI KAMARUDIN." userId="d518d923-d8dc-4166-aa10-9fa95bcd1c09" providerId="ADAL" clId="{124407CB-FBAE-44EE-9D2D-21AB5C421A38}" dt="2024-11-13T15:40:00.900" v="24" actId="700"/>
          <ac:spMkLst>
            <pc:docMk/>
            <pc:sldMk cId="3392864770" sldId="651"/>
            <ac:spMk id="2" creationId="{9C8AC693-AC3F-C4A6-72A8-6BAD63185019}"/>
          </ac:spMkLst>
        </pc:spChg>
        <pc:spChg chg="mod ord">
          <ac:chgData name="NUR SHAZWANI BINTI KAMARUDIN." userId="d518d923-d8dc-4166-aa10-9fa95bcd1c09" providerId="ADAL" clId="{124407CB-FBAE-44EE-9D2D-21AB5C421A38}" dt="2024-11-13T15:40:00.900" v="24" actId="700"/>
          <ac:spMkLst>
            <pc:docMk/>
            <pc:sldMk cId="3392864770" sldId="651"/>
            <ac:spMk id="4" creationId="{23DEFED1-3DE0-AA0C-58FF-A38BF8BF706C}"/>
          </ac:spMkLst>
        </pc:spChg>
        <pc:picChg chg="mod ord">
          <ac:chgData name="NUR SHAZWANI BINTI KAMARUDIN." userId="d518d923-d8dc-4166-aa10-9fa95bcd1c09" providerId="ADAL" clId="{124407CB-FBAE-44EE-9D2D-21AB5C421A38}" dt="2024-11-13T15:40:00.900" v="24" actId="700"/>
          <ac:picMkLst>
            <pc:docMk/>
            <pc:sldMk cId="3392864770" sldId="651"/>
            <ac:picMk id="27" creationId="{ABDA5FF2-CEAE-861C-B34E-6D0C894E7D50}"/>
          </ac:picMkLst>
        </pc:picChg>
      </pc:sldChg>
      <pc:sldChg chg="modSp mod modClrScheme chgLayout">
        <pc:chgData name="NUR SHAZWANI BINTI KAMARUDIN." userId="d518d923-d8dc-4166-aa10-9fa95bcd1c09" providerId="ADAL" clId="{124407CB-FBAE-44EE-9D2D-21AB5C421A38}" dt="2024-11-13T15:40:00.900" v="24" actId="700"/>
        <pc:sldMkLst>
          <pc:docMk/>
          <pc:sldMk cId="1992504496" sldId="652"/>
        </pc:sldMkLst>
        <pc:spChg chg="mod ord">
          <ac:chgData name="NUR SHAZWANI BINTI KAMARUDIN." userId="d518d923-d8dc-4166-aa10-9fa95bcd1c09" providerId="ADAL" clId="{124407CB-FBAE-44EE-9D2D-21AB5C421A38}" dt="2024-11-13T15:40:00.900" v="24" actId="700"/>
          <ac:spMkLst>
            <pc:docMk/>
            <pc:sldMk cId="1992504496" sldId="652"/>
            <ac:spMk id="2" creationId="{98E26898-E422-298E-8BF9-97D6FDD10FAB}"/>
          </ac:spMkLst>
        </pc:spChg>
        <pc:spChg chg="mod ord">
          <ac:chgData name="NUR SHAZWANI BINTI KAMARUDIN." userId="d518d923-d8dc-4166-aa10-9fa95bcd1c09" providerId="ADAL" clId="{124407CB-FBAE-44EE-9D2D-21AB5C421A38}" dt="2024-11-13T15:40:00.900" v="24" actId="700"/>
          <ac:spMkLst>
            <pc:docMk/>
            <pc:sldMk cId="1992504496" sldId="652"/>
            <ac:spMk id="4" creationId="{ECADCB08-A36D-CBF4-B6EA-AFD0F413C60B}"/>
          </ac:spMkLst>
        </pc:spChg>
        <pc:picChg chg="mod ord">
          <ac:chgData name="NUR SHAZWANI BINTI KAMARUDIN." userId="d518d923-d8dc-4166-aa10-9fa95bcd1c09" providerId="ADAL" clId="{124407CB-FBAE-44EE-9D2D-21AB5C421A38}" dt="2024-11-13T15:40:00.900" v="24" actId="700"/>
          <ac:picMkLst>
            <pc:docMk/>
            <pc:sldMk cId="1992504496" sldId="652"/>
            <ac:picMk id="6" creationId="{8A2EF8A7-336F-AA7D-4FD7-DE29BF8C7E74}"/>
          </ac:picMkLst>
        </pc:picChg>
      </pc:sldChg>
      <pc:sldChg chg="modSp mod modClrScheme chgLayout">
        <pc:chgData name="NUR SHAZWANI BINTI KAMARUDIN." userId="d518d923-d8dc-4166-aa10-9fa95bcd1c09" providerId="ADAL" clId="{124407CB-FBAE-44EE-9D2D-21AB5C421A38}" dt="2024-11-13T15:40:00.900" v="24" actId="700"/>
        <pc:sldMkLst>
          <pc:docMk/>
          <pc:sldMk cId="4046113915" sldId="653"/>
        </pc:sldMkLst>
        <pc:spChg chg="mod ord">
          <ac:chgData name="NUR SHAZWANI BINTI KAMARUDIN." userId="d518d923-d8dc-4166-aa10-9fa95bcd1c09" providerId="ADAL" clId="{124407CB-FBAE-44EE-9D2D-21AB5C421A38}" dt="2024-11-13T15:40:00.900" v="24" actId="700"/>
          <ac:spMkLst>
            <pc:docMk/>
            <pc:sldMk cId="4046113915" sldId="653"/>
            <ac:spMk id="2" creationId="{EEF64B61-4400-8184-010B-EC87D1D6ACC2}"/>
          </ac:spMkLst>
        </pc:spChg>
        <pc:spChg chg="mod ord">
          <ac:chgData name="NUR SHAZWANI BINTI KAMARUDIN." userId="d518d923-d8dc-4166-aa10-9fa95bcd1c09" providerId="ADAL" clId="{124407CB-FBAE-44EE-9D2D-21AB5C421A38}" dt="2024-11-13T15:40:00.900" v="24" actId="700"/>
          <ac:spMkLst>
            <pc:docMk/>
            <pc:sldMk cId="4046113915" sldId="653"/>
            <ac:spMk id="4" creationId="{A0119B6F-834E-E889-7316-59292E57C747}"/>
          </ac:spMkLst>
        </pc:spChg>
        <pc:picChg chg="mod ord">
          <ac:chgData name="NUR SHAZWANI BINTI KAMARUDIN." userId="d518d923-d8dc-4166-aa10-9fa95bcd1c09" providerId="ADAL" clId="{124407CB-FBAE-44EE-9D2D-21AB5C421A38}" dt="2024-11-13T15:40:00.900" v="24" actId="700"/>
          <ac:picMkLst>
            <pc:docMk/>
            <pc:sldMk cId="4046113915" sldId="653"/>
            <ac:picMk id="6" creationId="{9C70D9AF-FCC1-C5CF-F626-8740F284074C}"/>
          </ac:picMkLst>
        </pc:picChg>
      </pc:sldChg>
      <pc:sldChg chg="modSp mod modClrScheme chgLayout">
        <pc:chgData name="NUR SHAZWANI BINTI KAMARUDIN." userId="d518d923-d8dc-4166-aa10-9fa95bcd1c09" providerId="ADAL" clId="{124407CB-FBAE-44EE-9D2D-21AB5C421A38}" dt="2024-11-13T15:40:00.900" v="24" actId="700"/>
        <pc:sldMkLst>
          <pc:docMk/>
          <pc:sldMk cId="3273553015" sldId="654"/>
        </pc:sldMkLst>
        <pc:spChg chg="mod ord">
          <ac:chgData name="NUR SHAZWANI BINTI KAMARUDIN." userId="d518d923-d8dc-4166-aa10-9fa95bcd1c09" providerId="ADAL" clId="{124407CB-FBAE-44EE-9D2D-21AB5C421A38}" dt="2024-11-13T15:40:00.900" v="24" actId="700"/>
          <ac:spMkLst>
            <pc:docMk/>
            <pc:sldMk cId="3273553015" sldId="654"/>
            <ac:spMk id="2" creationId="{8B55D833-7D0C-CAB8-86F3-C4813E7DA5A6}"/>
          </ac:spMkLst>
        </pc:spChg>
        <pc:spChg chg="mod ord">
          <ac:chgData name="NUR SHAZWANI BINTI KAMARUDIN." userId="d518d923-d8dc-4166-aa10-9fa95bcd1c09" providerId="ADAL" clId="{124407CB-FBAE-44EE-9D2D-21AB5C421A38}" dt="2024-11-13T15:40:00.900" v="24" actId="700"/>
          <ac:spMkLst>
            <pc:docMk/>
            <pc:sldMk cId="3273553015" sldId="654"/>
            <ac:spMk id="4" creationId="{E0C39197-FA41-7A91-F3C3-C20FD16A6D24}"/>
          </ac:spMkLst>
        </pc:spChg>
        <pc:picChg chg="mod ord">
          <ac:chgData name="NUR SHAZWANI BINTI KAMARUDIN." userId="d518d923-d8dc-4166-aa10-9fa95bcd1c09" providerId="ADAL" clId="{124407CB-FBAE-44EE-9D2D-21AB5C421A38}" dt="2024-11-13T15:40:00.900" v="24" actId="700"/>
          <ac:picMkLst>
            <pc:docMk/>
            <pc:sldMk cId="3273553015" sldId="654"/>
            <ac:picMk id="6" creationId="{A238BA50-FC51-765E-5CB4-9D1EEFD59999}"/>
          </ac:picMkLst>
        </pc:picChg>
      </pc:sldChg>
      <pc:sldChg chg="modSp mod modClrScheme chgLayout">
        <pc:chgData name="NUR SHAZWANI BINTI KAMARUDIN." userId="d518d923-d8dc-4166-aa10-9fa95bcd1c09" providerId="ADAL" clId="{124407CB-FBAE-44EE-9D2D-21AB5C421A38}" dt="2024-11-13T15:40:00.900" v="24" actId="700"/>
        <pc:sldMkLst>
          <pc:docMk/>
          <pc:sldMk cId="3052607747" sldId="655"/>
        </pc:sldMkLst>
        <pc:spChg chg="mod ord">
          <ac:chgData name="NUR SHAZWANI BINTI KAMARUDIN." userId="d518d923-d8dc-4166-aa10-9fa95bcd1c09" providerId="ADAL" clId="{124407CB-FBAE-44EE-9D2D-21AB5C421A38}" dt="2024-11-13T15:40:00.900" v="24" actId="700"/>
          <ac:spMkLst>
            <pc:docMk/>
            <pc:sldMk cId="3052607747" sldId="655"/>
            <ac:spMk id="2" creationId="{81D2F3E2-51E9-4B5B-2656-C196160BBBA3}"/>
          </ac:spMkLst>
        </pc:spChg>
        <pc:spChg chg="mod ord">
          <ac:chgData name="NUR SHAZWANI BINTI KAMARUDIN." userId="d518d923-d8dc-4166-aa10-9fa95bcd1c09" providerId="ADAL" clId="{124407CB-FBAE-44EE-9D2D-21AB5C421A38}" dt="2024-11-13T15:40:00.900" v="24" actId="700"/>
          <ac:spMkLst>
            <pc:docMk/>
            <pc:sldMk cId="3052607747" sldId="655"/>
            <ac:spMk id="4" creationId="{58D73663-CFBD-CDC8-3F28-FCC44CDA8073}"/>
          </ac:spMkLst>
        </pc:spChg>
        <pc:picChg chg="mod ord">
          <ac:chgData name="NUR SHAZWANI BINTI KAMARUDIN." userId="d518d923-d8dc-4166-aa10-9fa95bcd1c09" providerId="ADAL" clId="{124407CB-FBAE-44EE-9D2D-21AB5C421A38}" dt="2024-11-13T15:40:00.900" v="24" actId="700"/>
          <ac:picMkLst>
            <pc:docMk/>
            <pc:sldMk cId="3052607747" sldId="655"/>
            <ac:picMk id="6" creationId="{BA53DCAC-BED3-686D-5EB7-32488BF1F0E6}"/>
          </ac:picMkLst>
        </pc:picChg>
      </pc:sldChg>
      <pc:sldChg chg="modSp mod modClrScheme chgLayout">
        <pc:chgData name="NUR SHAZWANI BINTI KAMARUDIN." userId="d518d923-d8dc-4166-aa10-9fa95bcd1c09" providerId="ADAL" clId="{124407CB-FBAE-44EE-9D2D-21AB5C421A38}" dt="2024-11-13T15:40:00.900" v="24" actId="700"/>
        <pc:sldMkLst>
          <pc:docMk/>
          <pc:sldMk cId="2568539468" sldId="656"/>
        </pc:sldMkLst>
        <pc:spChg chg="mod ord">
          <ac:chgData name="NUR SHAZWANI BINTI KAMARUDIN." userId="d518d923-d8dc-4166-aa10-9fa95bcd1c09" providerId="ADAL" clId="{124407CB-FBAE-44EE-9D2D-21AB5C421A38}" dt="2024-11-13T15:40:00.900" v="24" actId="700"/>
          <ac:spMkLst>
            <pc:docMk/>
            <pc:sldMk cId="2568539468" sldId="656"/>
            <ac:spMk id="2" creationId="{0715A8C9-9FC3-521C-5AF3-89F793705476}"/>
          </ac:spMkLst>
        </pc:spChg>
        <pc:spChg chg="mod ord">
          <ac:chgData name="NUR SHAZWANI BINTI KAMARUDIN." userId="d518d923-d8dc-4166-aa10-9fa95bcd1c09" providerId="ADAL" clId="{124407CB-FBAE-44EE-9D2D-21AB5C421A38}" dt="2024-11-13T15:40:00.900" v="24" actId="700"/>
          <ac:spMkLst>
            <pc:docMk/>
            <pc:sldMk cId="2568539468" sldId="656"/>
            <ac:spMk id="4" creationId="{A0E67CF5-33B5-A79F-D3CA-0CB512E2FD14}"/>
          </ac:spMkLst>
        </pc:spChg>
        <pc:picChg chg="mod ord">
          <ac:chgData name="NUR SHAZWANI BINTI KAMARUDIN." userId="d518d923-d8dc-4166-aa10-9fa95bcd1c09" providerId="ADAL" clId="{124407CB-FBAE-44EE-9D2D-21AB5C421A38}" dt="2024-11-13T15:40:00.900" v="24" actId="700"/>
          <ac:picMkLst>
            <pc:docMk/>
            <pc:sldMk cId="2568539468" sldId="656"/>
            <ac:picMk id="6" creationId="{ABDE2167-5EC4-E589-9506-A03AEC15A5CD}"/>
          </ac:picMkLst>
        </pc:picChg>
      </pc:sldChg>
      <pc:sldChg chg="modSp mod modClrScheme chgLayout">
        <pc:chgData name="NUR SHAZWANI BINTI KAMARUDIN." userId="d518d923-d8dc-4166-aa10-9fa95bcd1c09" providerId="ADAL" clId="{124407CB-FBAE-44EE-9D2D-21AB5C421A38}" dt="2024-11-13T15:40:00.900" v="24" actId="700"/>
        <pc:sldMkLst>
          <pc:docMk/>
          <pc:sldMk cId="2830079064" sldId="657"/>
        </pc:sldMkLst>
        <pc:spChg chg="mod ord">
          <ac:chgData name="NUR SHAZWANI BINTI KAMARUDIN." userId="d518d923-d8dc-4166-aa10-9fa95bcd1c09" providerId="ADAL" clId="{124407CB-FBAE-44EE-9D2D-21AB5C421A38}" dt="2024-11-13T15:40:00.900" v="24" actId="700"/>
          <ac:spMkLst>
            <pc:docMk/>
            <pc:sldMk cId="2830079064" sldId="657"/>
            <ac:spMk id="2" creationId="{4A75EC13-A44B-E835-3608-66BF29845657}"/>
          </ac:spMkLst>
        </pc:spChg>
        <pc:spChg chg="mod ord">
          <ac:chgData name="NUR SHAZWANI BINTI KAMARUDIN." userId="d518d923-d8dc-4166-aa10-9fa95bcd1c09" providerId="ADAL" clId="{124407CB-FBAE-44EE-9D2D-21AB5C421A38}" dt="2024-11-13T15:40:00.900" v="24" actId="700"/>
          <ac:spMkLst>
            <pc:docMk/>
            <pc:sldMk cId="2830079064" sldId="657"/>
            <ac:spMk id="4" creationId="{D95C51E5-AA09-6C96-C809-7BE9EE4DE6BA}"/>
          </ac:spMkLst>
        </pc:spChg>
        <pc:picChg chg="mod ord">
          <ac:chgData name="NUR SHAZWANI BINTI KAMARUDIN." userId="d518d923-d8dc-4166-aa10-9fa95bcd1c09" providerId="ADAL" clId="{124407CB-FBAE-44EE-9D2D-21AB5C421A38}" dt="2024-11-13T15:40:00.900" v="24" actId="700"/>
          <ac:picMkLst>
            <pc:docMk/>
            <pc:sldMk cId="2830079064" sldId="657"/>
            <ac:picMk id="10" creationId="{CAC73D40-1789-AAB0-41D2-6F65D7590981}"/>
          </ac:picMkLst>
        </pc:picChg>
      </pc:sldChg>
      <pc:sldChg chg="modSp mod modClrScheme chgLayout">
        <pc:chgData name="NUR SHAZWANI BINTI KAMARUDIN." userId="d518d923-d8dc-4166-aa10-9fa95bcd1c09" providerId="ADAL" clId="{124407CB-FBAE-44EE-9D2D-21AB5C421A38}" dt="2024-11-13T15:40:00.900" v="24" actId="700"/>
        <pc:sldMkLst>
          <pc:docMk/>
          <pc:sldMk cId="34815767" sldId="658"/>
        </pc:sldMkLst>
        <pc:spChg chg="mod ord">
          <ac:chgData name="NUR SHAZWANI BINTI KAMARUDIN." userId="d518d923-d8dc-4166-aa10-9fa95bcd1c09" providerId="ADAL" clId="{124407CB-FBAE-44EE-9D2D-21AB5C421A38}" dt="2024-11-13T15:40:00.900" v="24" actId="700"/>
          <ac:spMkLst>
            <pc:docMk/>
            <pc:sldMk cId="34815767" sldId="658"/>
            <ac:spMk id="2" creationId="{575557EA-C146-388B-F8B6-EE9038A93385}"/>
          </ac:spMkLst>
        </pc:spChg>
        <pc:spChg chg="mod ord">
          <ac:chgData name="NUR SHAZWANI BINTI KAMARUDIN." userId="d518d923-d8dc-4166-aa10-9fa95bcd1c09" providerId="ADAL" clId="{124407CB-FBAE-44EE-9D2D-21AB5C421A38}" dt="2024-11-13T15:40:00.900" v="24" actId="700"/>
          <ac:spMkLst>
            <pc:docMk/>
            <pc:sldMk cId="34815767" sldId="658"/>
            <ac:spMk id="4" creationId="{7BC58C3C-5A3E-A32F-87EF-CC0B130F7896}"/>
          </ac:spMkLst>
        </pc:spChg>
        <pc:picChg chg="mod ord">
          <ac:chgData name="NUR SHAZWANI BINTI KAMARUDIN." userId="d518d923-d8dc-4166-aa10-9fa95bcd1c09" providerId="ADAL" clId="{124407CB-FBAE-44EE-9D2D-21AB5C421A38}" dt="2024-11-13T15:40:00.900" v="24" actId="700"/>
          <ac:picMkLst>
            <pc:docMk/>
            <pc:sldMk cId="34815767" sldId="658"/>
            <ac:picMk id="18" creationId="{FCD06CA9-379A-6149-B2D6-CF3C74DEEF10}"/>
          </ac:picMkLst>
        </pc:picChg>
      </pc:sldChg>
      <pc:sldChg chg="modSp mod modClrScheme chgLayout">
        <pc:chgData name="NUR SHAZWANI BINTI KAMARUDIN." userId="d518d923-d8dc-4166-aa10-9fa95bcd1c09" providerId="ADAL" clId="{124407CB-FBAE-44EE-9D2D-21AB5C421A38}" dt="2024-11-13T15:40:00.900" v="24" actId="700"/>
        <pc:sldMkLst>
          <pc:docMk/>
          <pc:sldMk cId="3881223678" sldId="659"/>
        </pc:sldMkLst>
        <pc:spChg chg="mod ord">
          <ac:chgData name="NUR SHAZWANI BINTI KAMARUDIN." userId="d518d923-d8dc-4166-aa10-9fa95bcd1c09" providerId="ADAL" clId="{124407CB-FBAE-44EE-9D2D-21AB5C421A38}" dt="2024-11-13T15:40:00.900" v="24" actId="700"/>
          <ac:spMkLst>
            <pc:docMk/>
            <pc:sldMk cId="3881223678" sldId="659"/>
            <ac:spMk id="2" creationId="{DDFDBE67-2D44-03B1-2E02-ACAA1AB554CB}"/>
          </ac:spMkLst>
        </pc:spChg>
        <pc:spChg chg="mod ord">
          <ac:chgData name="NUR SHAZWANI BINTI KAMARUDIN." userId="d518d923-d8dc-4166-aa10-9fa95bcd1c09" providerId="ADAL" clId="{124407CB-FBAE-44EE-9D2D-21AB5C421A38}" dt="2024-11-13T15:40:00.900" v="24" actId="700"/>
          <ac:spMkLst>
            <pc:docMk/>
            <pc:sldMk cId="3881223678" sldId="659"/>
            <ac:spMk id="4" creationId="{7E5CB670-DEA7-0829-1C30-208366A65AD1}"/>
          </ac:spMkLst>
        </pc:spChg>
        <pc:picChg chg="mod ord">
          <ac:chgData name="NUR SHAZWANI BINTI KAMARUDIN." userId="d518d923-d8dc-4166-aa10-9fa95bcd1c09" providerId="ADAL" clId="{124407CB-FBAE-44EE-9D2D-21AB5C421A38}" dt="2024-11-13T15:40:00.900" v="24" actId="700"/>
          <ac:picMkLst>
            <pc:docMk/>
            <pc:sldMk cId="3881223678" sldId="659"/>
            <ac:picMk id="6" creationId="{D8248A8F-0C96-8DAF-D7AF-992EAA822AB2}"/>
          </ac:picMkLst>
        </pc:picChg>
      </pc:sldChg>
      <pc:sldChg chg="modSp mod modClrScheme chgLayout">
        <pc:chgData name="NUR SHAZWANI BINTI KAMARUDIN." userId="d518d923-d8dc-4166-aa10-9fa95bcd1c09" providerId="ADAL" clId="{124407CB-FBAE-44EE-9D2D-21AB5C421A38}" dt="2024-11-13T15:40:00.900" v="24" actId="700"/>
        <pc:sldMkLst>
          <pc:docMk/>
          <pc:sldMk cId="2856722655" sldId="660"/>
        </pc:sldMkLst>
        <pc:spChg chg="mod ord">
          <ac:chgData name="NUR SHAZWANI BINTI KAMARUDIN." userId="d518d923-d8dc-4166-aa10-9fa95bcd1c09" providerId="ADAL" clId="{124407CB-FBAE-44EE-9D2D-21AB5C421A38}" dt="2024-11-13T15:40:00.900" v="24" actId="700"/>
          <ac:spMkLst>
            <pc:docMk/>
            <pc:sldMk cId="2856722655" sldId="660"/>
            <ac:spMk id="2" creationId="{B85CF726-82BF-90CB-AE4A-541DDEE73771}"/>
          </ac:spMkLst>
        </pc:spChg>
        <pc:spChg chg="mod ord">
          <ac:chgData name="NUR SHAZWANI BINTI KAMARUDIN." userId="d518d923-d8dc-4166-aa10-9fa95bcd1c09" providerId="ADAL" clId="{124407CB-FBAE-44EE-9D2D-21AB5C421A38}" dt="2024-11-13T15:40:00.900" v="24" actId="700"/>
          <ac:spMkLst>
            <pc:docMk/>
            <pc:sldMk cId="2856722655" sldId="660"/>
            <ac:spMk id="4" creationId="{2F3B9020-4D42-DF0C-F334-FA47CA928E65}"/>
          </ac:spMkLst>
        </pc:spChg>
        <pc:picChg chg="mod ord">
          <ac:chgData name="NUR SHAZWANI BINTI KAMARUDIN." userId="d518d923-d8dc-4166-aa10-9fa95bcd1c09" providerId="ADAL" clId="{124407CB-FBAE-44EE-9D2D-21AB5C421A38}" dt="2024-11-13T15:40:00.900" v="24" actId="700"/>
          <ac:picMkLst>
            <pc:docMk/>
            <pc:sldMk cId="2856722655" sldId="660"/>
            <ac:picMk id="6" creationId="{73DBBA0A-3AAC-6001-249B-865F10916A2B}"/>
          </ac:picMkLst>
        </pc:picChg>
      </pc:sldChg>
      <pc:sldChg chg="modSp mod modClrScheme chgLayout">
        <pc:chgData name="NUR SHAZWANI BINTI KAMARUDIN." userId="d518d923-d8dc-4166-aa10-9fa95bcd1c09" providerId="ADAL" clId="{124407CB-FBAE-44EE-9D2D-21AB5C421A38}" dt="2024-11-13T15:40:00.900" v="24" actId="700"/>
        <pc:sldMkLst>
          <pc:docMk/>
          <pc:sldMk cId="726220239" sldId="661"/>
        </pc:sldMkLst>
        <pc:spChg chg="mod ord">
          <ac:chgData name="NUR SHAZWANI BINTI KAMARUDIN." userId="d518d923-d8dc-4166-aa10-9fa95bcd1c09" providerId="ADAL" clId="{124407CB-FBAE-44EE-9D2D-21AB5C421A38}" dt="2024-11-13T15:40:00.900" v="24" actId="700"/>
          <ac:spMkLst>
            <pc:docMk/>
            <pc:sldMk cId="726220239" sldId="661"/>
            <ac:spMk id="2" creationId="{CFD8AB8C-3BC9-2BEF-D64D-AE60F66B538C}"/>
          </ac:spMkLst>
        </pc:spChg>
        <pc:spChg chg="mod ord">
          <ac:chgData name="NUR SHAZWANI BINTI KAMARUDIN." userId="d518d923-d8dc-4166-aa10-9fa95bcd1c09" providerId="ADAL" clId="{124407CB-FBAE-44EE-9D2D-21AB5C421A38}" dt="2024-11-13T15:40:00.900" v="24" actId="700"/>
          <ac:spMkLst>
            <pc:docMk/>
            <pc:sldMk cId="726220239" sldId="661"/>
            <ac:spMk id="4" creationId="{3875BD57-E853-32D7-7566-7D592EFE6D50}"/>
          </ac:spMkLst>
        </pc:spChg>
        <pc:picChg chg="mod ord">
          <ac:chgData name="NUR SHAZWANI BINTI KAMARUDIN." userId="d518d923-d8dc-4166-aa10-9fa95bcd1c09" providerId="ADAL" clId="{124407CB-FBAE-44EE-9D2D-21AB5C421A38}" dt="2024-11-13T15:40:00.900" v="24" actId="700"/>
          <ac:picMkLst>
            <pc:docMk/>
            <pc:sldMk cId="726220239" sldId="661"/>
            <ac:picMk id="6" creationId="{546E4AD6-4BEF-3FDC-62F5-B5614F4EE634}"/>
          </ac:picMkLst>
        </pc:picChg>
      </pc:sldChg>
      <pc:sldChg chg="modSp mod modClrScheme chgLayout">
        <pc:chgData name="NUR SHAZWANI BINTI KAMARUDIN." userId="d518d923-d8dc-4166-aa10-9fa95bcd1c09" providerId="ADAL" clId="{124407CB-FBAE-44EE-9D2D-21AB5C421A38}" dt="2024-11-13T15:40:00.900" v="24" actId="700"/>
        <pc:sldMkLst>
          <pc:docMk/>
          <pc:sldMk cId="3612881604" sldId="662"/>
        </pc:sldMkLst>
        <pc:spChg chg="mod ord">
          <ac:chgData name="NUR SHAZWANI BINTI KAMARUDIN." userId="d518d923-d8dc-4166-aa10-9fa95bcd1c09" providerId="ADAL" clId="{124407CB-FBAE-44EE-9D2D-21AB5C421A38}" dt="2024-11-13T15:40:00.900" v="24" actId="700"/>
          <ac:spMkLst>
            <pc:docMk/>
            <pc:sldMk cId="3612881604" sldId="662"/>
            <ac:spMk id="2" creationId="{D399E3FD-6CA3-4F55-5C35-A3B6846C4B30}"/>
          </ac:spMkLst>
        </pc:spChg>
        <pc:spChg chg="mod ord">
          <ac:chgData name="NUR SHAZWANI BINTI KAMARUDIN." userId="d518d923-d8dc-4166-aa10-9fa95bcd1c09" providerId="ADAL" clId="{124407CB-FBAE-44EE-9D2D-21AB5C421A38}" dt="2024-11-13T15:40:00.900" v="24" actId="700"/>
          <ac:spMkLst>
            <pc:docMk/>
            <pc:sldMk cId="3612881604" sldId="662"/>
            <ac:spMk id="4" creationId="{6F9AA6F6-E9B0-C6D8-9067-C4BA3DF4FBAB}"/>
          </ac:spMkLst>
        </pc:spChg>
        <pc:picChg chg="mod ord">
          <ac:chgData name="NUR SHAZWANI BINTI KAMARUDIN." userId="d518d923-d8dc-4166-aa10-9fa95bcd1c09" providerId="ADAL" clId="{124407CB-FBAE-44EE-9D2D-21AB5C421A38}" dt="2024-11-13T15:40:00.900" v="24" actId="700"/>
          <ac:picMkLst>
            <pc:docMk/>
            <pc:sldMk cId="3612881604" sldId="662"/>
            <ac:picMk id="14" creationId="{AB115986-1984-6177-F29F-9812E47BFECD}"/>
          </ac:picMkLst>
        </pc:picChg>
      </pc:sldChg>
      <pc:sldChg chg="modSp mod modClrScheme chgLayout">
        <pc:chgData name="NUR SHAZWANI BINTI KAMARUDIN." userId="d518d923-d8dc-4166-aa10-9fa95bcd1c09" providerId="ADAL" clId="{124407CB-FBAE-44EE-9D2D-21AB5C421A38}" dt="2024-11-13T15:40:00.900" v="24" actId="700"/>
        <pc:sldMkLst>
          <pc:docMk/>
          <pc:sldMk cId="2544244582" sldId="663"/>
        </pc:sldMkLst>
        <pc:spChg chg="mod ord">
          <ac:chgData name="NUR SHAZWANI BINTI KAMARUDIN." userId="d518d923-d8dc-4166-aa10-9fa95bcd1c09" providerId="ADAL" clId="{124407CB-FBAE-44EE-9D2D-21AB5C421A38}" dt="2024-11-13T15:40:00.900" v="24" actId="700"/>
          <ac:spMkLst>
            <pc:docMk/>
            <pc:sldMk cId="2544244582" sldId="663"/>
            <ac:spMk id="2" creationId="{D5B443C6-2F4D-A5FB-1D58-70675958B8EC}"/>
          </ac:spMkLst>
        </pc:spChg>
        <pc:spChg chg="mod ord">
          <ac:chgData name="NUR SHAZWANI BINTI KAMARUDIN." userId="d518d923-d8dc-4166-aa10-9fa95bcd1c09" providerId="ADAL" clId="{124407CB-FBAE-44EE-9D2D-21AB5C421A38}" dt="2024-11-13T15:40:00.900" v="24" actId="700"/>
          <ac:spMkLst>
            <pc:docMk/>
            <pc:sldMk cId="2544244582" sldId="663"/>
            <ac:spMk id="4" creationId="{A6279879-41D1-2F64-FFB5-916E52024B0D}"/>
          </ac:spMkLst>
        </pc:spChg>
        <pc:picChg chg="mod ord">
          <ac:chgData name="NUR SHAZWANI BINTI KAMARUDIN." userId="d518d923-d8dc-4166-aa10-9fa95bcd1c09" providerId="ADAL" clId="{124407CB-FBAE-44EE-9D2D-21AB5C421A38}" dt="2024-11-13T15:40:00.900" v="24" actId="700"/>
          <ac:picMkLst>
            <pc:docMk/>
            <pc:sldMk cId="2544244582" sldId="663"/>
            <ac:picMk id="6" creationId="{70CA9012-C5D4-2840-8B13-67FE2421CAF7}"/>
          </ac:picMkLst>
        </pc:picChg>
      </pc:sldChg>
      <pc:sldChg chg="modSp mod modClrScheme chgLayout">
        <pc:chgData name="NUR SHAZWANI BINTI KAMARUDIN." userId="d518d923-d8dc-4166-aa10-9fa95bcd1c09" providerId="ADAL" clId="{124407CB-FBAE-44EE-9D2D-21AB5C421A38}" dt="2024-11-13T15:40:00.900" v="24" actId="700"/>
        <pc:sldMkLst>
          <pc:docMk/>
          <pc:sldMk cId="2485855589" sldId="664"/>
        </pc:sldMkLst>
        <pc:spChg chg="mod ord">
          <ac:chgData name="NUR SHAZWANI BINTI KAMARUDIN." userId="d518d923-d8dc-4166-aa10-9fa95bcd1c09" providerId="ADAL" clId="{124407CB-FBAE-44EE-9D2D-21AB5C421A38}" dt="2024-11-13T15:40:00.900" v="24" actId="700"/>
          <ac:spMkLst>
            <pc:docMk/>
            <pc:sldMk cId="2485855589" sldId="664"/>
            <ac:spMk id="2" creationId="{97DDF481-6CD5-5913-AE99-ABBAB8A7982E}"/>
          </ac:spMkLst>
        </pc:spChg>
        <pc:spChg chg="mod ord">
          <ac:chgData name="NUR SHAZWANI BINTI KAMARUDIN." userId="d518d923-d8dc-4166-aa10-9fa95bcd1c09" providerId="ADAL" clId="{124407CB-FBAE-44EE-9D2D-21AB5C421A38}" dt="2024-11-13T15:40:00.900" v="24" actId="700"/>
          <ac:spMkLst>
            <pc:docMk/>
            <pc:sldMk cId="2485855589" sldId="664"/>
            <ac:spMk id="4" creationId="{78BF077E-2103-E2CD-5F48-B36FFAC60BFB}"/>
          </ac:spMkLst>
        </pc:spChg>
        <pc:picChg chg="mod ord">
          <ac:chgData name="NUR SHAZWANI BINTI KAMARUDIN." userId="d518d923-d8dc-4166-aa10-9fa95bcd1c09" providerId="ADAL" clId="{124407CB-FBAE-44EE-9D2D-21AB5C421A38}" dt="2024-11-13T15:40:00.900" v="24" actId="700"/>
          <ac:picMkLst>
            <pc:docMk/>
            <pc:sldMk cId="2485855589" sldId="664"/>
            <ac:picMk id="10" creationId="{DF963808-1F27-EB3A-AB6D-973584AF2197}"/>
          </ac:picMkLst>
        </pc:picChg>
      </pc:sldChg>
      <pc:sldChg chg="modSp mod modClrScheme chgLayout">
        <pc:chgData name="NUR SHAZWANI BINTI KAMARUDIN." userId="d518d923-d8dc-4166-aa10-9fa95bcd1c09" providerId="ADAL" clId="{124407CB-FBAE-44EE-9D2D-21AB5C421A38}" dt="2024-11-13T15:40:00.900" v="24" actId="700"/>
        <pc:sldMkLst>
          <pc:docMk/>
          <pc:sldMk cId="4110896493" sldId="665"/>
        </pc:sldMkLst>
        <pc:spChg chg="mod ord">
          <ac:chgData name="NUR SHAZWANI BINTI KAMARUDIN." userId="d518d923-d8dc-4166-aa10-9fa95bcd1c09" providerId="ADAL" clId="{124407CB-FBAE-44EE-9D2D-21AB5C421A38}" dt="2024-11-13T15:40:00.900" v="24" actId="700"/>
          <ac:spMkLst>
            <pc:docMk/>
            <pc:sldMk cId="4110896493" sldId="665"/>
            <ac:spMk id="2" creationId="{D4E04F7B-2741-F0AA-1A0E-A8AB0F6AE443}"/>
          </ac:spMkLst>
        </pc:spChg>
        <pc:spChg chg="mod ord">
          <ac:chgData name="NUR SHAZWANI BINTI KAMARUDIN." userId="d518d923-d8dc-4166-aa10-9fa95bcd1c09" providerId="ADAL" clId="{124407CB-FBAE-44EE-9D2D-21AB5C421A38}" dt="2024-11-13T15:40:00.900" v="24" actId="700"/>
          <ac:spMkLst>
            <pc:docMk/>
            <pc:sldMk cId="4110896493" sldId="665"/>
            <ac:spMk id="4" creationId="{806C3512-4C22-A25F-909A-E3E57FAC6C15}"/>
          </ac:spMkLst>
        </pc:spChg>
        <pc:picChg chg="mod ord">
          <ac:chgData name="NUR SHAZWANI BINTI KAMARUDIN." userId="d518d923-d8dc-4166-aa10-9fa95bcd1c09" providerId="ADAL" clId="{124407CB-FBAE-44EE-9D2D-21AB5C421A38}" dt="2024-11-13T15:40:00.900" v="24" actId="700"/>
          <ac:picMkLst>
            <pc:docMk/>
            <pc:sldMk cId="4110896493" sldId="665"/>
            <ac:picMk id="6" creationId="{74AF33B2-BE57-C901-34F0-25B62C989B40}"/>
          </ac:picMkLst>
        </pc:picChg>
      </pc:sldChg>
      <pc:sldChg chg="modSp mod modClrScheme chgLayout">
        <pc:chgData name="NUR SHAZWANI BINTI KAMARUDIN." userId="d518d923-d8dc-4166-aa10-9fa95bcd1c09" providerId="ADAL" clId="{124407CB-FBAE-44EE-9D2D-21AB5C421A38}" dt="2024-11-13T15:40:00.900" v="24" actId="700"/>
        <pc:sldMkLst>
          <pc:docMk/>
          <pc:sldMk cId="1792128303" sldId="666"/>
        </pc:sldMkLst>
        <pc:spChg chg="mod ord">
          <ac:chgData name="NUR SHAZWANI BINTI KAMARUDIN." userId="d518d923-d8dc-4166-aa10-9fa95bcd1c09" providerId="ADAL" clId="{124407CB-FBAE-44EE-9D2D-21AB5C421A38}" dt="2024-11-13T15:40:00.900" v="24" actId="700"/>
          <ac:spMkLst>
            <pc:docMk/>
            <pc:sldMk cId="1792128303" sldId="666"/>
            <ac:spMk id="2" creationId="{4C34C1AB-B8D4-4602-9F73-701AF17EACA3}"/>
          </ac:spMkLst>
        </pc:spChg>
        <pc:spChg chg="mod ord">
          <ac:chgData name="NUR SHAZWANI BINTI KAMARUDIN." userId="d518d923-d8dc-4166-aa10-9fa95bcd1c09" providerId="ADAL" clId="{124407CB-FBAE-44EE-9D2D-21AB5C421A38}" dt="2024-11-13T15:40:00.900" v="24" actId="700"/>
          <ac:spMkLst>
            <pc:docMk/>
            <pc:sldMk cId="1792128303" sldId="666"/>
            <ac:spMk id="4" creationId="{FBD6F44D-9325-D73E-F92B-2AB8EDDD0536}"/>
          </ac:spMkLst>
        </pc:spChg>
        <pc:picChg chg="mod ord">
          <ac:chgData name="NUR SHAZWANI BINTI KAMARUDIN." userId="d518d923-d8dc-4166-aa10-9fa95bcd1c09" providerId="ADAL" clId="{124407CB-FBAE-44EE-9D2D-21AB5C421A38}" dt="2024-11-13T15:40:00.900" v="24" actId="700"/>
          <ac:picMkLst>
            <pc:docMk/>
            <pc:sldMk cId="1792128303" sldId="666"/>
            <ac:picMk id="6" creationId="{530B3007-040D-D3F0-9A1B-917E87A13F68}"/>
          </ac:picMkLst>
        </pc:picChg>
      </pc:sldChg>
      <pc:sldChg chg="modSp mod modClrScheme chgLayout">
        <pc:chgData name="NUR SHAZWANI BINTI KAMARUDIN." userId="d518d923-d8dc-4166-aa10-9fa95bcd1c09" providerId="ADAL" clId="{124407CB-FBAE-44EE-9D2D-21AB5C421A38}" dt="2024-11-13T15:40:00.900" v="24" actId="700"/>
        <pc:sldMkLst>
          <pc:docMk/>
          <pc:sldMk cId="2279745852" sldId="667"/>
        </pc:sldMkLst>
        <pc:spChg chg="mod ord">
          <ac:chgData name="NUR SHAZWANI BINTI KAMARUDIN." userId="d518d923-d8dc-4166-aa10-9fa95bcd1c09" providerId="ADAL" clId="{124407CB-FBAE-44EE-9D2D-21AB5C421A38}" dt="2024-11-13T15:40:00.900" v="24" actId="700"/>
          <ac:spMkLst>
            <pc:docMk/>
            <pc:sldMk cId="2279745852" sldId="667"/>
            <ac:spMk id="2" creationId="{93A4DE7C-49CA-DFE0-231B-16C21AC5FEC9}"/>
          </ac:spMkLst>
        </pc:spChg>
        <pc:spChg chg="mod ord">
          <ac:chgData name="NUR SHAZWANI BINTI KAMARUDIN." userId="d518d923-d8dc-4166-aa10-9fa95bcd1c09" providerId="ADAL" clId="{124407CB-FBAE-44EE-9D2D-21AB5C421A38}" dt="2024-11-13T15:40:00.900" v="24" actId="700"/>
          <ac:spMkLst>
            <pc:docMk/>
            <pc:sldMk cId="2279745852" sldId="667"/>
            <ac:spMk id="4" creationId="{44732529-7656-2ADA-B75A-DA65F640B4DA}"/>
          </ac:spMkLst>
        </pc:spChg>
        <pc:picChg chg="mod ord">
          <ac:chgData name="NUR SHAZWANI BINTI KAMARUDIN." userId="d518d923-d8dc-4166-aa10-9fa95bcd1c09" providerId="ADAL" clId="{124407CB-FBAE-44EE-9D2D-21AB5C421A38}" dt="2024-11-13T15:40:00.900" v="24" actId="700"/>
          <ac:picMkLst>
            <pc:docMk/>
            <pc:sldMk cId="2279745852" sldId="667"/>
            <ac:picMk id="6" creationId="{288FF850-95ED-927C-CF3D-F9EFCA985303}"/>
          </ac:picMkLst>
        </pc:picChg>
      </pc:sldChg>
      <pc:sldChg chg="modSp mod modClrScheme chgLayout">
        <pc:chgData name="NUR SHAZWANI BINTI KAMARUDIN." userId="d518d923-d8dc-4166-aa10-9fa95bcd1c09" providerId="ADAL" clId="{124407CB-FBAE-44EE-9D2D-21AB5C421A38}" dt="2024-11-13T15:40:00.900" v="24" actId="700"/>
        <pc:sldMkLst>
          <pc:docMk/>
          <pc:sldMk cId="1606965050" sldId="668"/>
        </pc:sldMkLst>
        <pc:spChg chg="mod ord">
          <ac:chgData name="NUR SHAZWANI BINTI KAMARUDIN." userId="d518d923-d8dc-4166-aa10-9fa95bcd1c09" providerId="ADAL" clId="{124407CB-FBAE-44EE-9D2D-21AB5C421A38}" dt="2024-11-13T15:40:00.900" v="24" actId="700"/>
          <ac:spMkLst>
            <pc:docMk/>
            <pc:sldMk cId="1606965050" sldId="668"/>
            <ac:spMk id="2" creationId="{EA6E41E5-F41B-AE43-8757-0B8D18273D07}"/>
          </ac:spMkLst>
        </pc:spChg>
        <pc:spChg chg="mod ord">
          <ac:chgData name="NUR SHAZWANI BINTI KAMARUDIN." userId="d518d923-d8dc-4166-aa10-9fa95bcd1c09" providerId="ADAL" clId="{124407CB-FBAE-44EE-9D2D-21AB5C421A38}" dt="2024-11-13T15:40:00.900" v="24" actId="700"/>
          <ac:spMkLst>
            <pc:docMk/>
            <pc:sldMk cId="1606965050" sldId="668"/>
            <ac:spMk id="4" creationId="{467E4477-FDBE-2C56-8174-4B18458C93D3}"/>
          </ac:spMkLst>
        </pc:spChg>
        <pc:picChg chg="mod ord">
          <ac:chgData name="NUR SHAZWANI BINTI KAMARUDIN." userId="d518d923-d8dc-4166-aa10-9fa95bcd1c09" providerId="ADAL" clId="{124407CB-FBAE-44EE-9D2D-21AB5C421A38}" dt="2024-11-13T15:40:00.900" v="24" actId="700"/>
          <ac:picMkLst>
            <pc:docMk/>
            <pc:sldMk cId="1606965050" sldId="668"/>
            <ac:picMk id="6" creationId="{8767C120-C786-E05A-4317-B07B79CEE46C}"/>
          </ac:picMkLst>
        </pc:picChg>
      </pc:sldChg>
      <pc:sldChg chg="modSp mod modClrScheme chgLayout">
        <pc:chgData name="NUR SHAZWANI BINTI KAMARUDIN." userId="d518d923-d8dc-4166-aa10-9fa95bcd1c09" providerId="ADAL" clId="{124407CB-FBAE-44EE-9D2D-21AB5C421A38}" dt="2024-11-13T15:40:00.900" v="24" actId="700"/>
        <pc:sldMkLst>
          <pc:docMk/>
          <pc:sldMk cId="3101179924" sldId="669"/>
        </pc:sldMkLst>
        <pc:spChg chg="mod ord">
          <ac:chgData name="NUR SHAZWANI BINTI KAMARUDIN." userId="d518d923-d8dc-4166-aa10-9fa95bcd1c09" providerId="ADAL" clId="{124407CB-FBAE-44EE-9D2D-21AB5C421A38}" dt="2024-11-13T15:40:00.900" v="24" actId="700"/>
          <ac:spMkLst>
            <pc:docMk/>
            <pc:sldMk cId="3101179924" sldId="669"/>
            <ac:spMk id="2" creationId="{A12BEA9A-4360-2901-DE3F-7563BA295C10}"/>
          </ac:spMkLst>
        </pc:spChg>
        <pc:spChg chg="mod ord">
          <ac:chgData name="NUR SHAZWANI BINTI KAMARUDIN." userId="d518d923-d8dc-4166-aa10-9fa95bcd1c09" providerId="ADAL" clId="{124407CB-FBAE-44EE-9D2D-21AB5C421A38}" dt="2024-11-13T15:40:00.900" v="24" actId="700"/>
          <ac:spMkLst>
            <pc:docMk/>
            <pc:sldMk cId="3101179924" sldId="669"/>
            <ac:spMk id="4" creationId="{6B82EF35-F0F2-9FB0-9DFA-97514BB9AECB}"/>
          </ac:spMkLst>
        </pc:spChg>
        <pc:picChg chg="mod ord">
          <ac:chgData name="NUR SHAZWANI BINTI KAMARUDIN." userId="d518d923-d8dc-4166-aa10-9fa95bcd1c09" providerId="ADAL" clId="{124407CB-FBAE-44EE-9D2D-21AB5C421A38}" dt="2024-11-13T15:40:00.900" v="24" actId="700"/>
          <ac:picMkLst>
            <pc:docMk/>
            <pc:sldMk cId="3101179924" sldId="669"/>
            <ac:picMk id="6" creationId="{90DDB08A-1CD9-07EC-3335-8898914FE5C8}"/>
          </ac:picMkLst>
        </pc:picChg>
      </pc:sldChg>
      <pc:sldChg chg="del">
        <pc:chgData name="NUR SHAZWANI BINTI KAMARUDIN." userId="d518d923-d8dc-4166-aa10-9fa95bcd1c09" providerId="ADAL" clId="{124407CB-FBAE-44EE-9D2D-21AB5C421A38}" dt="2024-11-13T15:36:19.912" v="5" actId="47"/>
        <pc:sldMkLst>
          <pc:docMk/>
          <pc:sldMk cId="1437744352" sldId="670"/>
        </pc:sldMkLst>
      </pc:sldChg>
      <pc:sldChg chg="modSp mod modClrScheme chgLayout">
        <pc:chgData name="NUR SHAZWANI BINTI KAMARUDIN." userId="d518d923-d8dc-4166-aa10-9fa95bcd1c09" providerId="ADAL" clId="{124407CB-FBAE-44EE-9D2D-21AB5C421A38}" dt="2024-11-13T15:40:00.900" v="24" actId="700"/>
        <pc:sldMkLst>
          <pc:docMk/>
          <pc:sldMk cId="383300324" sldId="671"/>
        </pc:sldMkLst>
        <pc:spChg chg="mod ord">
          <ac:chgData name="NUR SHAZWANI BINTI KAMARUDIN." userId="d518d923-d8dc-4166-aa10-9fa95bcd1c09" providerId="ADAL" clId="{124407CB-FBAE-44EE-9D2D-21AB5C421A38}" dt="2024-11-13T15:40:00.900" v="24" actId="700"/>
          <ac:spMkLst>
            <pc:docMk/>
            <pc:sldMk cId="383300324" sldId="671"/>
            <ac:spMk id="2" creationId="{1320533E-8C3E-8CD4-D3EA-41AA28DB85FA}"/>
          </ac:spMkLst>
        </pc:spChg>
        <pc:spChg chg="mod ord">
          <ac:chgData name="NUR SHAZWANI BINTI KAMARUDIN." userId="d518d923-d8dc-4166-aa10-9fa95bcd1c09" providerId="ADAL" clId="{124407CB-FBAE-44EE-9D2D-21AB5C421A38}" dt="2024-11-13T15:40:00.900" v="24" actId="700"/>
          <ac:spMkLst>
            <pc:docMk/>
            <pc:sldMk cId="383300324" sldId="671"/>
            <ac:spMk id="4" creationId="{96894A43-6BE7-52C8-40CA-8CD78E229DFD}"/>
          </ac:spMkLst>
        </pc:spChg>
        <pc:picChg chg="mod ord">
          <ac:chgData name="NUR SHAZWANI BINTI KAMARUDIN." userId="d518d923-d8dc-4166-aa10-9fa95bcd1c09" providerId="ADAL" clId="{124407CB-FBAE-44EE-9D2D-21AB5C421A38}" dt="2024-11-13T15:40:00.900" v="24" actId="700"/>
          <ac:picMkLst>
            <pc:docMk/>
            <pc:sldMk cId="383300324" sldId="671"/>
            <ac:picMk id="6" creationId="{A3C1090A-87DB-28FE-6137-9B845623FEAC}"/>
          </ac:picMkLst>
        </pc:picChg>
      </pc:sldChg>
      <pc:sldChg chg="modSp mod modClrScheme chgLayout">
        <pc:chgData name="NUR SHAZWANI BINTI KAMARUDIN." userId="d518d923-d8dc-4166-aa10-9fa95bcd1c09" providerId="ADAL" clId="{124407CB-FBAE-44EE-9D2D-21AB5C421A38}" dt="2024-11-13T15:40:00.900" v="24" actId="700"/>
        <pc:sldMkLst>
          <pc:docMk/>
          <pc:sldMk cId="3713215771" sldId="672"/>
        </pc:sldMkLst>
        <pc:spChg chg="mod ord">
          <ac:chgData name="NUR SHAZWANI BINTI KAMARUDIN." userId="d518d923-d8dc-4166-aa10-9fa95bcd1c09" providerId="ADAL" clId="{124407CB-FBAE-44EE-9D2D-21AB5C421A38}" dt="2024-11-13T15:40:00.900" v="24" actId="700"/>
          <ac:spMkLst>
            <pc:docMk/>
            <pc:sldMk cId="3713215771" sldId="672"/>
            <ac:spMk id="2" creationId="{A06B4DBC-FE0C-737D-EF16-AE95D17C38A4}"/>
          </ac:spMkLst>
        </pc:spChg>
        <pc:spChg chg="mod ord">
          <ac:chgData name="NUR SHAZWANI BINTI KAMARUDIN." userId="d518d923-d8dc-4166-aa10-9fa95bcd1c09" providerId="ADAL" clId="{124407CB-FBAE-44EE-9D2D-21AB5C421A38}" dt="2024-11-13T15:40:00.900" v="24" actId="700"/>
          <ac:spMkLst>
            <pc:docMk/>
            <pc:sldMk cId="3713215771" sldId="672"/>
            <ac:spMk id="4" creationId="{99D1DCFE-B8E1-A6C6-AF54-CB7727D05D2A}"/>
          </ac:spMkLst>
        </pc:spChg>
        <pc:picChg chg="mod ord">
          <ac:chgData name="NUR SHAZWANI BINTI KAMARUDIN." userId="d518d923-d8dc-4166-aa10-9fa95bcd1c09" providerId="ADAL" clId="{124407CB-FBAE-44EE-9D2D-21AB5C421A38}" dt="2024-11-13T15:40:00.900" v="24" actId="700"/>
          <ac:picMkLst>
            <pc:docMk/>
            <pc:sldMk cId="3713215771" sldId="672"/>
            <ac:picMk id="6" creationId="{CF188C5D-0F92-5252-7F4B-27B2ABCE0583}"/>
          </ac:picMkLst>
        </pc:picChg>
      </pc:sldChg>
      <pc:sldChg chg="modSp mod modClrScheme chgLayout">
        <pc:chgData name="NUR SHAZWANI BINTI KAMARUDIN." userId="d518d923-d8dc-4166-aa10-9fa95bcd1c09" providerId="ADAL" clId="{124407CB-FBAE-44EE-9D2D-21AB5C421A38}" dt="2024-11-13T15:40:00.900" v="24" actId="700"/>
        <pc:sldMkLst>
          <pc:docMk/>
          <pc:sldMk cId="787678761" sldId="673"/>
        </pc:sldMkLst>
        <pc:spChg chg="mod ord">
          <ac:chgData name="NUR SHAZWANI BINTI KAMARUDIN." userId="d518d923-d8dc-4166-aa10-9fa95bcd1c09" providerId="ADAL" clId="{124407CB-FBAE-44EE-9D2D-21AB5C421A38}" dt="2024-11-13T15:40:00.900" v="24" actId="700"/>
          <ac:spMkLst>
            <pc:docMk/>
            <pc:sldMk cId="787678761" sldId="673"/>
            <ac:spMk id="2" creationId="{1584778C-20C6-1DFD-0DE6-544B7A9364A2}"/>
          </ac:spMkLst>
        </pc:spChg>
        <pc:spChg chg="mod ord">
          <ac:chgData name="NUR SHAZWANI BINTI KAMARUDIN." userId="d518d923-d8dc-4166-aa10-9fa95bcd1c09" providerId="ADAL" clId="{124407CB-FBAE-44EE-9D2D-21AB5C421A38}" dt="2024-11-13T15:40:00.900" v="24" actId="700"/>
          <ac:spMkLst>
            <pc:docMk/>
            <pc:sldMk cId="787678761" sldId="673"/>
            <ac:spMk id="4" creationId="{9D26C9B7-2589-CBB6-1B2B-F717C2C750F1}"/>
          </ac:spMkLst>
        </pc:spChg>
        <pc:picChg chg="mod ord">
          <ac:chgData name="NUR SHAZWANI BINTI KAMARUDIN." userId="d518d923-d8dc-4166-aa10-9fa95bcd1c09" providerId="ADAL" clId="{124407CB-FBAE-44EE-9D2D-21AB5C421A38}" dt="2024-11-13T15:40:00.900" v="24" actId="700"/>
          <ac:picMkLst>
            <pc:docMk/>
            <pc:sldMk cId="787678761" sldId="673"/>
            <ac:picMk id="6" creationId="{EEFED8DF-8918-0ACB-14C0-A7FF41B7B3AB}"/>
          </ac:picMkLst>
        </pc:picChg>
      </pc:sldChg>
      <pc:sldChg chg="modSp mod modClrScheme chgLayout">
        <pc:chgData name="NUR SHAZWANI BINTI KAMARUDIN." userId="d518d923-d8dc-4166-aa10-9fa95bcd1c09" providerId="ADAL" clId="{124407CB-FBAE-44EE-9D2D-21AB5C421A38}" dt="2024-11-13T15:40:00.900" v="24" actId="700"/>
        <pc:sldMkLst>
          <pc:docMk/>
          <pc:sldMk cId="116536489" sldId="674"/>
        </pc:sldMkLst>
        <pc:spChg chg="mod ord">
          <ac:chgData name="NUR SHAZWANI BINTI KAMARUDIN." userId="d518d923-d8dc-4166-aa10-9fa95bcd1c09" providerId="ADAL" clId="{124407CB-FBAE-44EE-9D2D-21AB5C421A38}" dt="2024-11-13T15:40:00.900" v="24" actId="700"/>
          <ac:spMkLst>
            <pc:docMk/>
            <pc:sldMk cId="116536489" sldId="674"/>
            <ac:spMk id="2" creationId="{C177056A-63CE-DA5B-C503-4E867FC99BB0}"/>
          </ac:spMkLst>
        </pc:spChg>
        <pc:spChg chg="mod ord">
          <ac:chgData name="NUR SHAZWANI BINTI KAMARUDIN." userId="d518d923-d8dc-4166-aa10-9fa95bcd1c09" providerId="ADAL" clId="{124407CB-FBAE-44EE-9D2D-21AB5C421A38}" dt="2024-11-13T15:40:00.900" v="24" actId="700"/>
          <ac:spMkLst>
            <pc:docMk/>
            <pc:sldMk cId="116536489" sldId="674"/>
            <ac:spMk id="4" creationId="{615626AF-FD8F-418C-7343-5B7F790F1464}"/>
          </ac:spMkLst>
        </pc:spChg>
        <pc:picChg chg="mod ord">
          <ac:chgData name="NUR SHAZWANI BINTI KAMARUDIN." userId="d518d923-d8dc-4166-aa10-9fa95bcd1c09" providerId="ADAL" clId="{124407CB-FBAE-44EE-9D2D-21AB5C421A38}" dt="2024-11-13T15:40:00.900" v="24" actId="700"/>
          <ac:picMkLst>
            <pc:docMk/>
            <pc:sldMk cId="116536489" sldId="674"/>
            <ac:picMk id="6" creationId="{76154F15-20C9-5C5D-ACEB-60650929B99C}"/>
          </ac:picMkLst>
        </pc:picChg>
      </pc:sldChg>
      <pc:sldChg chg="modSp mod modClrScheme chgLayout">
        <pc:chgData name="NUR SHAZWANI BINTI KAMARUDIN." userId="d518d923-d8dc-4166-aa10-9fa95bcd1c09" providerId="ADAL" clId="{124407CB-FBAE-44EE-9D2D-21AB5C421A38}" dt="2024-11-13T15:40:00.900" v="24" actId="700"/>
        <pc:sldMkLst>
          <pc:docMk/>
          <pc:sldMk cId="2714913848" sldId="675"/>
        </pc:sldMkLst>
        <pc:spChg chg="mod ord">
          <ac:chgData name="NUR SHAZWANI BINTI KAMARUDIN." userId="d518d923-d8dc-4166-aa10-9fa95bcd1c09" providerId="ADAL" clId="{124407CB-FBAE-44EE-9D2D-21AB5C421A38}" dt="2024-11-13T15:40:00.900" v="24" actId="700"/>
          <ac:spMkLst>
            <pc:docMk/>
            <pc:sldMk cId="2714913848" sldId="675"/>
            <ac:spMk id="2" creationId="{06A2E119-8B10-1A42-714B-FE980EF91C61}"/>
          </ac:spMkLst>
        </pc:spChg>
        <pc:spChg chg="mod ord">
          <ac:chgData name="NUR SHAZWANI BINTI KAMARUDIN." userId="d518d923-d8dc-4166-aa10-9fa95bcd1c09" providerId="ADAL" clId="{124407CB-FBAE-44EE-9D2D-21AB5C421A38}" dt="2024-11-13T15:40:00.900" v="24" actId="700"/>
          <ac:spMkLst>
            <pc:docMk/>
            <pc:sldMk cId="2714913848" sldId="675"/>
            <ac:spMk id="4" creationId="{A0C09A6B-54E8-07C3-2ADA-3482E9A65B9A}"/>
          </ac:spMkLst>
        </pc:spChg>
        <pc:picChg chg="mod ord">
          <ac:chgData name="NUR SHAZWANI BINTI KAMARUDIN." userId="d518d923-d8dc-4166-aa10-9fa95bcd1c09" providerId="ADAL" clId="{124407CB-FBAE-44EE-9D2D-21AB5C421A38}" dt="2024-11-13T15:40:00.900" v="24" actId="700"/>
          <ac:picMkLst>
            <pc:docMk/>
            <pc:sldMk cId="2714913848" sldId="675"/>
            <ac:picMk id="6" creationId="{5535BB11-4EFD-007B-823E-63906A413F20}"/>
          </ac:picMkLst>
        </pc:picChg>
      </pc:sldChg>
      <pc:sldChg chg="modSp mod modClrScheme chgLayout">
        <pc:chgData name="NUR SHAZWANI BINTI KAMARUDIN." userId="d518d923-d8dc-4166-aa10-9fa95bcd1c09" providerId="ADAL" clId="{124407CB-FBAE-44EE-9D2D-21AB5C421A38}" dt="2024-11-13T15:40:00.900" v="24" actId="700"/>
        <pc:sldMkLst>
          <pc:docMk/>
          <pc:sldMk cId="2914811834" sldId="676"/>
        </pc:sldMkLst>
        <pc:spChg chg="mod ord">
          <ac:chgData name="NUR SHAZWANI BINTI KAMARUDIN." userId="d518d923-d8dc-4166-aa10-9fa95bcd1c09" providerId="ADAL" clId="{124407CB-FBAE-44EE-9D2D-21AB5C421A38}" dt="2024-11-13T15:40:00.900" v="24" actId="700"/>
          <ac:spMkLst>
            <pc:docMk/>
            <pc:sldMk cId="2914811834" sldId="676"/>
            <ac:spMk id="2" creationId="{4B4AC06D-465A-8740-4AEF-7250C07B5DDF}"/>
          </ac:spMkLst>
        </pc:spChg>
        <pc:spChg chg="mod ord">
          <ac:chgData name="NUR SHAZWANI BINTI KAMARUDIN." userId="d518d923-d8dc-4166-aa10-9fa95bcd1c09" providerId="ADAL" clId="{124407CB-FBAE-44EE-9D2D-21AB5C421A38}" dt="2024-11-13T15:40:00.900" v="24" actId="700"/>
          <ac:spMkLst>
            <pc:docMk/>
            <pc:sldMk cId="2914811834" sldId="676"/>
            <ac:spMk id="4" creationId="{3FBA0777-3E60-1B8D-49D0-8621F2B6271C}"/>
          </ac:spMkLst>
        </pc:spChg>
        <pc:picChg chg="mod ord">
          <ac:chgData name="NUR SHAZWANI BINTI KAMARUDIN." userId="d518d923-d8dc-4166-aa10-9fa95bcd1c09" providerId="ADAL" clId="{124407CB-FBAE-44EE-9D2D-21AB5C421A38}" dt="2024-11-13T15:40:00.900" v="24" actId="700"/>
          <ac:picMkLst>
            <pc:docMk/>
            <pc:sldMk cId="2914811834" sldId="676"/>
            <ac:picMk id="6" creationId="{D6883A9E-1A7E-403E-D44D-2F6F187A4BFD}"/>
          </ac:picMkLst>
        </pc:picChg>
      </pc:sldChg>
      <pc:sldChg chg="modSp mod modClrScheme chgLayout">
        <pc:chgData name="NUR SHAZWANI BINTI KAMARUDIN." userId="d518d923-d8dc-4166-aa10-9fa95bcd1c09" providerId="ADAL" clId="{124407CB-FBAE-44EE-9D2D-21AB5C421A38}" dt="2024-11-13T15:40:00.900" v="24" actId="700"/>
        <pc:sldMkLst>
          <pc:docMk/>
          <pc:sldMk cId="3002311613" sldId="677"/>
        </pc:sldMkLst>
        <pc:spChg chg="mod ord">
          <ac:chgData name="NUR SHAZWANI BINTI KAMARUDIN." userId="d518d923-d8dc-4166-aa10-9fa95bcd1c09" providerId="ADAL" clId="{124407CB-FBAE-44EE-9D2D-21AB5C421A38}" dt="2024-11-13T15:40:00.900" v="24" actId="700"/>
          <ac:spMkLst>
            <pc:docMk/>
            <pc:sldMk cId="3002311613" sldId="677"/>
            <ac:spMk id="2" creationId="{213365F6-17CB-7675-E077-FA3305F4BF90}"/>
          </ac:spMkLst>
        </pc:spChg>
        <pc:spChg chg="mod ord">
          <ac:chgData name="NUR SHAZWANI BINTI KAMARUDIN." userId="d518d923-d8dc-4166-aa10-9fa95bcd1c09" providerId="ADAL" clId="{124407CB-FBAE-44EE-9D2D-21AB5C421A38}" dt="2024-11-13T15:40:00.900" v="24" actId="700"/>
          <ac:spMkLst>
            <pc:docMk/>
            <pc:sldMk cId="3002311613" sldId="677"/>
            <ac:spMk id="4" creationId="{49606D8D-D2F9-5F53-CEF3-E21DEDD47236}"/>
          </ac:spMkLst>
        </pc:spChg>
        <pc:picChg chg="mod ord">
          <ac:chgData name="NUR SHAZWANI BINTI KAMARUDIN." userId="d518d923-d8dc-4166-aa10-9fa95bcd1c09" providerId="ADAL" clId="{124407CB-FBAE-44EE-9D2D-21AB5C421A38}" dt="2024-11-13T15:40:00.900" v="24" actId="700"/>
          <ac:picMkLst>
            <pc:docMk/>
            <pc:sldMk cId="3002311613" sldId="677"/>
            <ac:picMk id="6" creationId="{949F6B23-6540-8AC4-323C-5DED8EB43232}"/>
          </ac:picMkLst>
        </pc:picChg>
      </pc:sldChg>
      <pc:sldChg chg="modSp mod modClrScheme chgLayout">
        <pc:chgData name="NUR SHAZWANI BINTI KAMARUDIN." userId="d518d923-d8dc-4166-aa10-9fa95bcd1c09" providerId="ADAL" clId="{124407CB-FBAE-44EE-9D2D-21AB5C421A38}" dt="2024-11-13T15:40:00.900" v="24" actId="700"/>
        <pc:sldMkLst>
          <pc:docMk/>
          <pc:sldMk cId="478878558" sldId="678"/>
        </pc:sldMkLst>
        <pc:spChg chg="mod ord">
          <ac:chgData name="NUR SHAZWANI BINTI KAMARUDIN." userId="d518d923-d8dc-4166-aa10-9fa95bcd1c09" providerId="ADAL" clId="{124407CB-FBAE-44EE-9D2D-21AB5C421A38}" dt="2024-11-13T15:40:00.900" v="24" actId="700"/>
          <ac:spMkLst>
            <pc:docMk/>
            <pc:sldMk cId="478878558" sldId="678"/>
            <ac:spMk id="2" creationId="{C2AFA439-16FE-608E-F265-758E33991AAF}"/>
          </ac:spMkLst>
        </pc:spChg>
        <pc:spChg chg="mod ord">
          <ac:chgData name="NUR SHAZWANI BINTI KAMARUDIN." userId="d518d923-d8dc-4166-aa10-9fa95bcd1c09" providerId="ADAL" clId="{124407CB-FBAE-44EE-9D2D-21AB5C421A38}" dt="2024-11-13T15:40:00.900" v="24" actId="700"/>
          <ac:spMkLst>
            <pc:docMk/>
            <pc:sldMk cId="478878558" sldId="678"/>
            <ac:spMk id="4" creationId="{72C3C2B9-21BE-91C8-9BB3-8DFA40150AA8}"/>
          </ac:spMkLst>
        </pc:spChg>
        <pc:picChg chg="mod ord">
          <ac:chgData name="NUR SHAZWANI BINTI KAMARUDIN." userId="d518d923-d8dc-4166-aa10-9fa95bcd1c09" providerId="ADAL" clId="{124407CB-FBAE-44EE-9D2D-21AB5C421A38}" dt="2024-11-13T15:40:00.900" v="24" actId="700"/>
          <ac:picMkLst>
            <pc:docMk/>
            <pc:sldMk cId="478878558" sldId="678"/>
            <ac:picMk id="6" creationId="{C8FB1987-F736-53C8-06DF-795FDB3BAE28}"/>
          </ac:picMkLst>
        </pc:picChg>
      </pc:sldChg>
      <pc:sldChg chg="modSp mod modClrScheme chgLayout">
        <pc:chgData name="NUR SHAZWANI BINTI KAMARUDIN." userId="d518d923-d8dc-4166-aa10-9fa95bcd1c09" providerId="ADAL" clId="{124407CB-FBAE-44EE-9D2D-21AB5C421A38}" dt="2024-11-13T15:40:00.900" v="24" actId="700"/>
        <pc:sldMkLst>
          <pc:docMk/>
          <pc:sldMk cId="2699987495" sldId="679"/>
        </pc:sldMkLst>
        <pc:spChg chg="mod ord">
          <ac:chgData name="NUR SHAZWANI BINTI KAMARUDIN." userId="d518d923-d8dc-4166-aa10-9fa95bcd1c09" providerId="ADAL" clId="{124407CB-FBAE-44EE-9D2D-21AB5C421A38}" dt="2024-11-13T15:40:00.900" v="24" actId="700"/>
          <ac:spMkLst>
            <pc:docMk/>
            <pc:sldMk cId="2699987495" sldId="679"/>
            <ac:spMk id="2" creationId="{83474A56-A4C8-2F8F-E9B5-224995507DD7}"/>
          </ac:spMkLst>
        </pc:spChg>
        <pc:spChg chg="mod ord">
          <ac:chgData name="NUR SHAZWANI BINTI KAMARUDIN." userId="d518d923-d8dc-4166-aa10-9fa95bcd1c09" providerId="ADAL" clId="{124407CB-FBAE-44EE-9D2D-21AB5C421A38}" dt="2024-11-13T15:40:00.900" v="24" actId="700"/>
          <ac:spMkLst>
            <pc:docMk/>
            <pc:sldMk cId="2699987495" sldId="679"/>
            <ac:spMk id="4" creationId="{4DA462BA-0267-A7FE-EF07-77B7AA382A48}"/>
          </ac:spMkLst>
        </pc:spChg>
        <pc:picChg chg="mod ord">
          <ac:chgData name="NUR SHAZWANI BINTI KAMARUDIN." userId="d518d923-d8dc-4166-aa10-9fa95bcd1c09" providerId="ADAL" clId="{124407CB-FBAE-44EE-9D2D-21AB5C421A38}" dt="2024-11-13T15:40:00.900" v="24" actId="700"/>
          <ac:picMkLst>
            <pc:docMk/>
            <pc:sldMk cId="2699987495" sldId="679"/>
            <ac:picMk id="6" creationId="{388EC1AB-BEE5-FA6A-74EE-09274B275E9B}"/>
          </ac:picMkLst>
        </pc:picChg>
      </pc:sldChg>
      <pc:sldChg chg="modSp mod modClrScheme chgLayout">
        <pc:chgData name="NUR SHAZWANI BINTI KAMARUDIN." userId="d518d923-d8dc-4166-aa10-9fa95bcd1c09" providerId="ADAL" clId="{124407CB-FBAE-44EE-9D2D-21AB5C421A38}" dt="2024-11-13T15:40:00.900" v="24" actId="700"/>
        <pc:sldMkLst>
          <pc:docMk/>
          <pc:sldMk cId="292162237" sldId="680"/>
        </pc:sldMkLst>
        <pc:spChg chg="mod ord">
          <ac:chgData name="NUR SHAZWANI BINTI KAMARUDIN." userId="d518d923-d8dc-4166-aa10-9fa95bcd1c09" providerId="ADAL" clId="{124407CB-FBAE-44EE-9D2D-21AB5C421A38}" dt="2024-11-13T15:40:00.900" v="24" actId="700"/>
          <ac:spMkLst>
            <pc:docMk/>
            <pc:sldMk cId="292162237" sldId="680"/>
            <ac:spMk id="2" creationId="{6C3B7A95-295C-5B71-94CD-8EE33DC2745F}"/>
          </ac:spMkLst>
        </pc:spChg>
        <pc:spChg chg="mod ord">
          <ac:chgData name="NUR SHAZWANI BINTI KAMARUDIN." userId="d518d923-d8dc-4166-aa10-9fa95bcd1c09" providerId="ADAL" clId="{124407CB-FBAE-44EE-9D2D-21AB5C421A38}" dt="2024-11-13T15:40:00.900" v="24" actId="700"/>
          <ac:spMkLst>
            <pc:docMk/>
            <pc:sldMk cId="292162237" sldId="680"/>
            <ac:spMk id="4" creationId="{CCD0D1FD-EAD7-5BD4-2337-7F6C6AD1BA97}"/>
          </ac:spMkLst>
        </pc:spChg>
        <pc:picChg chg="mod ord">
          <ac:chgData name="NUR SHAZWANI BINTI KAMARUDIN." userId="d518d923-d8dc-4166-aa10-9fa95bcd1c09" providerId="ADAL" clId="{124407CB-FBAE-44EE-9D2D-21AB5C421A38}" dt="2024-11-13T15:40:00.900" v="24" actId="700"/>
          <ac:picMkLst>
            <pc:docMk/>
            <pc:sldMk cId="292162237" sldId="680"/>
            <ac:picMk id="6" creationId="{B45226F3-9BE7-E2B3-78EC-EA8A1D2C03CE}"/>
          </ac:picMkLst>
        </pc:picChg>
      </pc:sldChg>
      <pc:sldChg chg="modSp mod modClrScheme chgLayout">
        <pc:chgData name="NUR SHAZWANI BINTI KAMARUDIN." userId="d518d923-d8dc-4166-aa10-9fa95bcd1c09" providerId="ADAL" clId="{124407CB-FBAE-44EE-9D2D-21AB5C421A38}" dt="2024-11-13T15:40:00.900" v="24" actId="700"/>
        <pc:sldMkLst>
          <pc:docMk/>
          <pc:sldMk cId="542440762" sldId="681"/>
        </pc:sldMkLst>
        <pc:spChg chg="mod ord">
          <ac:chgData name="NUR SHAZWANI BINTI KAMARUDIN." userId="d518d923-d8dc-4166-aa10-9fa95bcd1c09" providerId="ADAL" clId="{124407CB-FBAE-44EE-9D2D-21AB5C421A38}" dt="2024-11-13T15:40:00.900" v="24" actId="700"/>
          <ac:spMkLst>
            <pc:docMk/>
            <pc:sldMk cId="542440762" sldId="681"/>
            <ac:spMk id="2" creationId="{6C1197C0-5055-F5AE-021B-CE006BB44039}"/>
          </ac:spMkLst>
        </pc:spChg>
        <pc:spChg chg="mod ord">
          <ac:chgData name="NUR SHAZWANI BINTI KAMARUDIN." userId="d518d923-d8dc-4166-aa10-9fa95bcd1c09" providerId="ADAL" clId="{124407CB-FBAE-44EE-9D2D-21AB5C421A38}" dt="2024-11-13T15:40:00.900" v="24" actId="700"/>
          <ac:spMkLst>
            <pc:docMk/>
            <pc:sldMk cId="542440762" sldId="681"/>
            <ac:spMk id="4" creationId="{457A8792-5FAC-3337-08DB-8D52C8EDFBF7}"/>
          </ac:spMkLst>
        </pc:spChg>
        <pc:picChg chg="mod ord">
          <ac:chgData name="NUR SHAZWANI BINTI KAMARUDIN." userId="d518d923-d8dc-4166-aa10-9fa95bcd1c09" providerId="ADAL" clId="{124407CB-FBAE-44EE-9D2D-21AB5C421A38}" dt="2024-11-13T15:40:00.900" v="24" actId="700"/>
          <ac:picMkLst>
            <pc:docMk/>
            <pc:sldMk cId="542440762" sldId="681"/>
            <ac:picMk id="6" creationId="{EE0CD71B-E3CA-11AB-8D95-2E2838443EC0}"/>
          </ac:picMkLst>
        </pc:picChg>
      </pc:sldChg>
      <pc:sldChg chg="modSp mod modClrScheme chgLayout">
        <pc:chgData name="NUR SHAZWANI BINTI KAMARUDIN." userId="d518d923-d8dc-4166-aa10-9fa95bcd1c09" providerId="ADAL" clId="{124407CB-FBAE-44EE-9D2D-21AB5C421A38}" dt="2024-11-13T15:40:00.900" v="24" actId="700"/>
        <pc:sldMkLst>
          <pc:docMk/>
          <pc:sldMk cId="1103235794" sldId="682"/>
        </pc:sldMkLst>
        <pc:spChg chg="mod ord">
          <ac:chgData name="NUR SHAZWANI BINTI KAMARUDIN." userId="d518d923-d8dc-4166-aa10-9fa95bcd1c09" providerId="ADAL" clId="{124407CB-FBAE-44EE-9D2D-21AB5C421A38}" dt="2024-11-13T15:40:00.900" v="24" actId="700"/>
          <ac:spMkLst>
            <pc:docMk/>
            <pc:sldMk cId="1103235794" sldId="682"/>
            <ac:spMk id="2" creationId="{11ADAD8E-CCEC-F3F8-4F1F-0DDA98302D05}"/>
          </ac:spMkLst>
        </pc:spChg>
        <pc:spChg chg="mod ord">
          <ac:chgData name="NUR SHAZWANI BINTI KAMARUDIN." userId="d518d923-d8dc-4166-aa10-9fa95bcd1c09" providerId="ADAL" clId="{124407CB-FBAE-44EE-9D2D-21AB5C421A38}" dt="2024-11-13T15:40:00.900" v="24" actId="700"/>
          <ac:spMkLst>
            <pc:docMk/>
            <pc:sldMk cId="1103235794" sldId="682"/>
            <ac:spMk id="4" creationId="{C31D1FC7-B79A-94DB-6712-1D0C9EDAA9E3}"/>
          </ac:spMkLst>
        </pc:spChg>
        <pc:picChg chg="mod ord">
          <ac:chgData name="NUR SHAZWANI BINTI KAMARUDIN." userId="d518d923-d8dc-4166-aa10-9fa95bcd1c09" providerId="ADAL" clId="{124407CB-FBAE-44EE-9D2D-21AB5C421A38}" dt="2024-11-13T15:40:00.900" v="24" actId="700"/>
          <ac:picMkLst>
            <pc:docMk/>
            <pc:sldMk cId="1103235794" sldId="682"/>
            <ac:picMk id="6" creationId="{E7305A51-299D-5411-5FF4-FE032594FA24}"/>
          </ac:picMkLst>
        </pc:picChg>
      </pc:sldChg>
      <pc:sldChg chg="modSp mod modClrScheme chgLayout">
        <pc:chgData name="NUR SHAZWANI BINTI KAMARUDIN." userId="d518d923-d8dc-4166-aa10-9fa95bcd1c09" providerId="ADAL" clId="{124407CB-FBAE-44EE-9D2D-21AB5C421A38}" dt="2024-11-13T15:40:00.900" v="24" actId="700"/>
        <pc:sldMkLst>
          <pc:docMk/>
          <pc:sldMk cId="582626616" sldId="683"/>
        </pc:sldMkLst>
        <pc:spChg chg="mod ord">
          <ac:chgData name="NUR SHAZWANI BINTI KAMARUDIN." userId="d518d923-d8dc-4166-aa10-9fa95bcd1c09" providerId="ADAL" clId="{124407CB-FBAE-44EE-9D2D-21AB5C421A38}" dt="2024-11-13T15:40:00.900" v="24" actId="700"/>
          <ac:spMkLst>
            <pc:docMk/>
            <pc:sldMk cId="582626616" sldId="683"/>
            <ac:spMk id="2" creationId="{3E55E17D-A1D2-E568-37B6-A6267E979174}"/>
          </ac:spMkLst>
        </pc:spChg>
        <pc:spChg chg="mod ord">
          <ac:chgData name="NUR SHAZWANI BINTI KAMARUDIN." userId="d518d923-d8dc-4166-aa10-9fa95bcd1c09" providerId="ADAL" clId="{124407CB-FBAE-44EE-9D2D-21AB5C421A38}" dt="2024-11-13T15:40:00.900" v="24" actId="700"/>
          <ac:spMkLst>
            <pc:docMk/>
            <pc:sldMk cId="582626616" sldId="683"/>
            <ac:spMk id="4" creationId="{A1BE75DB-BF2E-98A4-AAC2-879BB37AEACF}"/>
          </ac:spMkLst>
        </pc:spChg>
        <pc:picChg chg="mod ord">
          <ac:chgData name="NUR SHAZWANI BINTI KAMARUDIN." userId="d518d923-d8dc-4166-aa10-9fa95bcd1c09" providerId="ADAL" clId="{124407CB-FBAE-44EE-9D2D-21AB5C421A38}" dt="2024-11-13T15:40:00.900" v="24" actId="700"/>
          <ac:picMkLst>
            <pc:docMk/>
            <pc:sldMk cId="582626616" sldId="683"/>
            <ac:picMk id="6" creationId="{787673F8-22FB-65AC-4850-D8040369363F}"/>
          </ac:picMkLst>
        </pc:picChg>
      </pc:sldChg>
      <pc:sldChg chg="modSp mod modClrScheme chgLayout">
        <pc:chgData name="NUR SHAZWANI BINTI KAMARUDIN." userId="d518d923-d8dc-4166-aa10-9fa95bcd1c09" providerId="ADAL" clId="{124407CB-FBAE-44EE-9D2D-21AB5C421A38}" dt="2024-11-13T15:40:00.900" v="24" actId="700"/>
        <pc:sldMkLst>
          <pc:docMk/>
          <pc:sldMk cId="620350924" sldId="684"/>
        </pc:sldMkLst>
        <pc:spChg chg="mod ord">
          <ac:chgData name="NUR SHAZWANI BINTI KAMARUDIN." userId="d518d923-d8dc-4166-aa10-9fa95bcd1c09" providerId="ADAL" clId="{124407CB-FBAE-44EE-9D2D-21AB5C421A38}" dt="2024-11-13T15:40:00.900" v="24" actId="700"/>
          <ac:spMkLst>
            <pc:docMk/>
            <pc:sldMk cId="620350924" sldId="684"/>
            <ac:spMk id="2" creationId="{410F595D-5296-5489-9BD0-7CC286769E31}"/>
          </ac:spMkLst>
        </pc:spChg>
        <pc:spChg chg="mod ord">
          <ac:chgData name="NUR SHAZWANI BINTI KAMARUDIN." userId="d518d923-d8dc-4166-aa10-9fa95bcd1c09" providerId="ADAL" clId="{124407CB-FBAE-44EE-9D2D-21AB5C421A38}" dt="2024-11-13T15:40:00.900" v="24" actId="700"/>
          <ac:spMkLst>
            <pc:docMk/>
            <pc:sldMk cId="620350924" sldId="684"/>
            <ac:spMk id="4" creationId="{356B8BAB-ECCA-2B1D-FE98-3AFC44737D11}"/>
          </ac:spMkLst>
        </pc:spChg>
        <pc:picChg chg="mod ord">
          <ac:chgData name="NUR SHAZWANI BINTI KAMARUDIN." userId="d518d923-d8dc-4166-aa10-9fa95bcd1c09" providerId="ADAL" clId="{124407CB-FBAE-44EE-9D2D-21AB5C421A38}" dt="2024-11-13T15:40:00.900" v="24" actId="700"/>
          <ac:picMkLst>
            <pc:docMk/>
            <pc:sldMk cId="620350924" sldId="684"/>
            <ac:picMk id="6" creationId="{25DD0A2A-C3FA-FCA0-5484-E455A70BF19E}"/>
          </ac:picMkLst>
        </pc:picChg>
      </pc:sldChg>
      <pc:sldChg chg="modSp mod modClrScheme chgLayout">
        <pc:chgData name="NUR SHAZWANI BINTI KAMARUDIN." userId="d518d923-d8dc-4166-aa10-9fa95bcd1c09" providerId="ADAL" clId="{124407CB-FBAE-44EE-9D2D-21AB5C421A38}" dt="2024-11-13T15:40:00.900" v="24" actId="700"/>
        <pc:sldMkLst>
          <pc:docMk/>
          <pc:sldMk cId="2374568970" sldId="685"/>
        </pc:sldMkLst>
        <pc:spChg chg="mod ord">
          <ac:chgData name="NUR SHAZWANI BINTI KAMARUDIN." userId="d518d923-d8dc-4166-aa10-9fa95bcd1c09" providerId="ADAL" clId="{124407CB-FBAE-44EE-9D2D-21AB5C421A38}" dt="2024-11-13T15:40:00.900" v="24" actId="700"/>
          <ac:spMkLst>
            <pc:docMk/>
            <pc:sldMk cId="2374568970" sldId="685"/>
            <ac:spMk id="2" creationId="{CE3072E5-520A-92A3-7392-979E737E55F0}"/>
          </ac:spMkLst>
        </pc:spChg>
        <pc:spChg chg="mod ord">
          <ac:chgData name="NUR SHAZWANI BINTI KAMARUDIN." userId="d518d923-d8dc-4166-aa10-9fa95bcd1c09" providerId="ADAL" clId="{124407CB-FBAE-44EE-9D2D-21AB5C421A38}" dt="2024-11-13T15:40:00.900" v="24" actId="700"/>
          <ac:spMkLst>
            <pc:docMk/>
            <pc:sldMk cId="2374568970" sldId="685"/>
            <ac:spMk id="4" creationId="{0245FF28-D1D5-F818-68F7-ECB07B99FA0D}"/>
          </ac:spMkLst>
        </pc:spChg>
        <pc:picChg chg="mod ord">
          <ac:chgData name="NUR SHAZWANI BINTI KAMARUDIN." userId="d518d923-d8dc-4166-aa10-9fa95bcd1c09" providerId="ADAL" clId="{124407CB-FBAE-44EE-9D2D-21AB5C421A38}" dt="2024-11-13T15:40:00.900" v="24" actId="700"/>
          <ac:picMkLst>
            <pc:docMk/>
            <pc:sldMk cId="2374568970" sldId="685"/>
            <ac:picMk id="6" creationId="{31446615-C271-2895-ACD1-8B41167A4E0F}"/>
          </ac:picMkLst>
        </pc:picChg>
      </pc:sldChg>
      <pc:sldChg chg="modSp mod modClrScheme chgLayout">
        <pc:chgData name="NUR SHAZWANI BINTI KAMARUDIN." userId="d518d923-d8dc-4166-aa10-9fa95bcd1c09" providerId="ADAL" clId="{124407CB-FBAE-44EE-9D2D-21AB5C421A38}" dt="2024-11-13T15:40:00.900" v="24" actId="700"/>
        <pc:sldMkLst>
          <pc:docMk/>
          <pc:sldMk cId="2254975700" sldId="686"/>
        </pc:sldMkLst>
        <pc:spChg chg="mod ord">
          <ac:chgData name="NUR SHAZWANI BINTI KAMARUDIN." userId="d518d923-d8dc-4166-aa10-9fa95bcd1c09" providerId="ADAL" clId="{124407CB-FBAE-44EE-9D2D-21AB5C421A38}" dt="2024-11-13T15:40:00.900" v="24" actId="700"/>
          <ac:spMkLst>
            <pc:docMk/>
            <pc:sldMk cId="2254975700" sldId="686"/>
            <ac:spMk id="2" creationId="{CAB66168-C0B9-01BE-EB25-567822B872E0}"/>
          </ac:spMkLst>
        </pc:spChg>
        <pc:spChg chg="mod ord">
          <ac:chgData name="NUR SHAZWANI BINTI KAMARUDIN." userId="d518d923-d8dc-4166-aa10-9fa95bcd1c09" providerId="ADAL" clId="{124407CB-FBAE-44EE-9D2D-21AB5C421A38}" dt="2024-11-13T15:40:00.900" v="24" actId="700"/>
          <ac:spMkLst>
            <pc:docMk/>
            <pc:sldMk cId="2254975700" sldId="686"/>
            <ac:spMk id="4" creationId="{6D6D3716-D13F-63B2-CF13-ED07C7480441}"/>
          </ac:spMkLst>
        </pc:spChg>
        <pc:picChg chg="mod ord">
          <ac:chgData name="NUR SHAZWANI BINTI KAMARUDIN." userId="d518d923-d8dc-4166-aa10-9fa95bcd1c09" providerId="ADAL" clId="{124407CB-FBAE-44EE-9D2D-21AB5C421A38}" dt="2024-11-13T15:40:00.900" v="24" actId="700"/>
          <ac:picMkLst>
            <pc:docMk/>
            <pc:sldMk cId="2254975700" sldId="686"/>
            <ac:picMk id="6" creationId="{CEBE2AB4-5195-B552-4C61-DAF5CF0C5F5C}"/>
          </ac:picMkLst>
        </pc:picChg>
      </pc:sldChg>
      <pc:sldChg chg="modSp mod modClrScheme chgLayout">
        <pc:chgData name="NUR SHAZWANI BINTI KAMARUDIN." userId="d518d923-d8dc-4166-aa10-9fa95bcd1c09" providerId="ADAL" clId="{124407CB-FBAE-44EE-9D2D-21AB5C421A38}" dt="2024-11-13T15:40:00.900" v="24" actId="700"/>
        <pc:sldMkLst>
          <pc:docMk/>
          <pc:sldMk cId="2220136715" sldId="687"/>
        </pc:sldMkLst>
        <pc:spChg chg="mod ord">
          <ac:chgData name="NUR SHAZWANI BINTI KAMARUDIN." userId="d518d923-d8dc-4166-aa10-9fa95bcd1c09" providerId="ADAL" clId="{124407CB-FBAE-44EE-9D2D-21AB5C421A38}" dt="2024-11-13T15:40:00.900" v="24" actId="700"/>
          <ac:spMkLst>
            <pc:docMk/>
            <pc:sldMk cId="2220136715" sldId="687"/>
            <ac:spMk id="2" creationId="{36F03B24-EFF5-683C-BE97-3E37884904A5}"/>
          </ac:spMkLst>
        </pc:spChg>
        <pc:spChg chg="mod ord">
          <ac:chgData name="NUR SHAZWANI BINTI KAMARUDIN." userId="d518d923-d8dc-4166-aa10-9fa95bcd1c09" providerId="ADAL" clId="{124407CB-FBAE-44EE-9D2D-21AB5C421A38}" dt="2024-11-13T15:40:00.900" v="24" actId="700"/>
          <ac:spMkLst>
            <pc:docMk/>
            <pc:sldMk cId="2220136715" sldId="687"/>
            <ac:spMk id="4" creationId="{FF739AD7-5EEB-D108-966D-ACDED7959A76}"/>
          </ac:spMkLst>
        </pc:spChg>
        <pc:picChg chg="mod ord">
          <ac:chgData name="NUR SHAZWANI BINTI KAMARUDIN." userId="d518d923-d8dc-4166-aa10-9fa95bcd1c09" providerId="ADAL" clId="{124407CB-FBAE-44EE-9D2D-21AB5C421A38}" dt="2024-11-13T15:40:00.900" v="24" actId="700"/>
          <ac:picMkLst>
            <pc:docMk/>
            <pc:sldMk cId="2220136715" sldId="687"/>
            <ac:picMk id="10" creationId="{A5D866C8-7275-4DDC-9DA5-124948144AA3}"/>
          </ac:picMkLst>
        </pc:picChg>
      </pc:sldChg>
      <pc:sldChg chg="modSp mod modClrScheme chgLayout">
        <pc:chgData name="NUR SHAZWANI BINTI KAMARUDIN." userId="d518d923-d8dc-4166-aa10-9fa95bcd1c09" providerId="ADAL" clId="{124407CB-FBAE-44EE-9D2D-21AB5C421A38}" dt="2024-11-13T15:40:00.900" v="24" actId="700"/>
        <pc:sldMkLst>
          <pc:docMk/>
          <pc:sldMk cId="964998325" sldId="688"/>
        </pc:sldMkLst>
        <pc:spChg chg="mod ord">
          <ac:chgData name="NUR SHAZWANI BINTI KAMARUDIN." userId="d518d923-d8dc-4166-aa10-9fa95bcd1c09" providerId="ADAL" clId="{124407CB-FBAE-44EE-9D2D-21AB5C421A38}" dt="2024-11-13T15:40:00.900" v="24" actId="700"/>
          <ac:spMkLst>
            <pc:docMk/>
            <pc:sldMk cId="964998325" sldId="688"/>
            <ac:spMk id="2" creationId="{1664D31F-2C5D-6710-9611-1264EEBC0921}"/>
          </ac:spMkLst>
        </pc:spChg>
        <pc:spChg chg="mod ord">
          <ac:chgData name="NUR SHAZWANI BINTI KAMARUDIN." userId="d518d923-d8dc-4166-aa10-9fa95bcd1c09" providerId="ADAL" clId="{124407CB-FBAE-44EE-9D2D-21AB5C421A38}" dt="2024-11-13T15:40:00.900" v="24" actId="700"/>
          <ac:spMkLst>
            <pc:docMk/>
            <pc:sldMk cId="964998325" sldId="688"/>
            <ac:spMk id="4" creationId="{D63EE7E3-C622-486C-D635-4CD0A99BCAB6}"/>
          </ac:spMkLst>
        </pc:spChg>
        <pc:picChg chg="mod ord">
          <ac:chgData name="NUR SHAZWANI BINTI KAMARUDIN." userId="d518d923-d8dc-4166-aa10-9fa95bcd1c09" providerId="ADAL" clId="{124407CB-FBAE-44EE-9D2D-21AB5C421A38}" dt="2024-11-13T15:40:00.900" v="24" actId="700"/>
          <ac:picMkLst>
            <pc:docMk/>
            <pc:sldMk cId="964998325" sldId="688"/>
            <ac:picMk id="6" creationId="{8671E393-E0B9-7F49-D56E-A526DFFC957A}"/>
          </ac:picMkLst>
        </pc:picChg>
      </pc:sldChg>
      <pc:sldChg chg="modSp mod modClrScheme chgLayout">
        <pc:chgData name="NUR SHAZWANI BINTI KAMARUDIN." userId="d518d923-d8dc-4166-aa10-9fa95bcd1c09" providerId="ADAL" clId="{124407CB-FBAE-44EE-9D2D-21AB5C421A38}" dt="2024-11-13T15:40:00.900" v="24" actId="700"/>
        <pc:sldMkLst>
          <pc:docMk/>
          <pc:sldMk cId="165344023" sldId="689"/>
        </pc:sldMkLst>
        <pc:spChg chg="mod ord">
          <ac:chgData name="NUR SHAZWANI BINTI KAMARUDIN." userId="d518d923-d8dc-4166-aa10-9fa95bcd1c09" providerId="ADAL" clId="{124407CB-FBAE-44EE-9D2D-21AB5C421A38}" dt="2024-11-13T15:40:00.900" v="24" actId="700"/>
          <ac:spMkLst>
            <pc:docMk/>
            <pc:sldMk cId="165344023" sldId="689"/>
            <ac:spMk id="2" creationId="{5A1DFEC4-510D-3D4F-B941-157D6BBE5703}"/>
          </ac:spMkLst>
        </pc:spChg>
        <pc:spChg chg="mod ord">
          <ac:chgData name="NUR SHAZWANI BINTI KAMARUDIN." userId="d518d923-d8dc-4166-aa10-9fa95bcd1c09" providerId="ADAL" clId="{124407CB-FBAE-44EE-9D2D-21AB5C421A38}" dt="2024-11-13T15:40:00.900" v="24" actId="700"/>
          <ac:spMkLst>
            <pc:docMk/>
            <pc:sldMk cId="165344023" sldId="689"/>
            <ac:spMk id="4" creationId="{CC86E19E-0945-3F31-3E6E-F13902F70B39}"/>
          </ac:spMkLst>
        </pc:spChg>
        <pc:picChg chg="mod ord">
          <ac:chgData name="NUR SHAZWANI BINTI KAMARUDIN." userId="d518d923-d8dc-4166-aa10-9fa95bcd1c09" providerId="ADAL" clId="{124407CB-FBAE-44EE-9D2D-21AB5C421A38}" dt="2024-11-13T15:40:00.900" v="24" actId="700"/>
          <ac:picMkLst>
            <pc:docMk/>
            <pc:sldMk cId="165344023" sldId="689"/>
            <ac:picMk id="6" creationId="{07482FFB-6B9E-1757-8823-E10C2DA03347}"/>
          </ac:picMkLst>
        </pc:picChg>
      </pc:sldChg>
      <pc:sldChg chg="modSp mod modClrScheme chgLayout">
        <pc:chgData name="NUR SHAZWANI BINTI KAMARUDIN." userId="d518d923-d8dc-4166-aa10-9fa95bcd1c09" providerId="ADAL" clId="{124407CB-FBAE-44EE-9D2D-21AB5C421A38}" dt="2024-11-13T15:40:00.900" v="24" actId="700"/>
        <pc:sldMkLst>
          <pc:docMk/>
          <pc:sldMk cId="1076214290" sldId="690"/>
        </pc:sldMkLst>
        <pc:spChg chg="mod ord">
          <ac:chgData name="NUR SHAZWANI BINTI KAMARUDIN." userId="d518d923-d8dc-4166-aa10-9fa95bcd1c09" providerId="ADAL" clId="{124407CB-FBAE-44EE-9D2D-21AB5C421A38}" dt="2024-11-13T15:40:00.900" v="24" actId="700"/>
          <ac:spMkLst>
            <pc:docMk/>
            <pc:sldMk cId="1076214290" sldId="690"/>
            <ac:spMk id="2" creationId="{C40A8B91-1DC1-5584-1363-20F604CD394C}"/>
          </ac:spMkLst>
        </pc:spChg>
        <pc:spChg chg="mod ord">
          <ac:chgData name="NUR SHAZWANI BINTI KAMARUDIN." userId="d518d923-d8dc-4166-aa10-9fa95bcd1c09" providerId="ADAL" clId="{124407CB-FBAE-44EE-9D2D-21AB5C421A38}" dt="2024-11-13T15:40:00.900" v="24" actId="700"/>
          <ac:spMkLst>
            <pc:docMk/>
            <pc:sldMk cId="1076214290" sldId="690"/>
            <ac:spMk id="4" creationId="{1E431B4A-75A4-5BA0-6576-B0C5A8EB462C}"/>
          </ac:spMkLst>
        </pc:spChg>
        <pc:picChg chg="mod ord">
          <ac:chgData name="NUR SHAZWANI BINTI KAMARUDIN." userId="d518d923-d8dc-4166-aa10-9fa95bcd1c09" providerId="ADAL" clId="{124407CB-FBAE-44EE-9D2D-21AB5C421A38}" dt="2024-11-13T15:40:00.900" v="24" actId="700"/>
          <ac:picMkLst>
            <pc:docMk/>
            <pc:sldMk cId="1076214290" sldId="690"/>
            <ac:picMk id="6" creationId="{CAE0D47C-F69C-4454-D2F8-AB3773A87C86}"/>
          </ac:picMkLst>
        </pc:picChg>
      </pc:sldChg>
      <pc:sldChg chg="modSp mod modClrScheme chgLayout">
        <pc:chgData name="NUR SHAZWANI BINTI KAMARUDIN." userId="d518d923-d8dc-4166-aa10-9fa95bcd1c09" providerId="ADAL" clId="{124407CB-FBAE-44EE-9D2D-21AB5C421A38}" dt="2024-11-13T15:40:00.900" v="24" actId="700"/>
        <pc:sldMkLst>
          <pc:docMk/>
          <pc:sldMk cId="217053463" sldId="691"/>
        </pc:sldMkLst>
        <pc:spChg chg="mod ord">
          <ac:chgData name="NUR SHAZWANI BINTI KAMARUDIN." userId="d518d923-d8dc-4166-aa10-9fa95bcd1c09" providerId="ADAL" clId="{124407CB-FBAE-44EE-9D2D-21AB5C421A38}" dt="2024-11-13T15:40:00.900" v="24" actId="700"/>
          <ac:spMkLst>
            <pc:docMk/>
            <pc:sldMk cId="217053463" sldId="691"/>
            <ac:spMk id="2" creationId="{16B6C43A-6855-4D02-CF31-2D240434BE0A}"/>
          </ac:spMkLst>
        </pc:spChg>
        <pc:spChg chg="mod ord">
          <ac:chgData name="NUR SHAZWANI BINTI KAMARUDIN." userId="d518d923-d8dc-4166-aa10-9fa95bcd1c09" providerId="ADAL" clId="{124407CB-FBAE-44EE-9D2D-21AB5C421A38}" dt="2024-11-13T15:40:00.900" v="24" actId="700"/>
          <ac:spMkLst>
            <pc:docMk/>
            <pc:sldMk cId="217053463" sldId="691"/>
            <ac:spMk id="4" creationId="{A68A0C8D-55B8-AFBE-F3B4-7A732630AB44}"/>
          </ac:spMkLst>
        </pc:spChg>
        <pc:picChg chg="mod ord">
          <ac:chgData name="NUR SHAZWANI BINTI KAMARUDIN." userId="d518d923-d8dc-4166-aa10-9fa95bcd1c09" providerId="ADAL" clId="{124407CB-FBAE-44EE-9D2D-21AB5C421A38}" dt="2024-11-13T15:40:00.900" v="24" actId="700"/>
          <ac:picMkLst>
            <pc:docMk/>
            <pc:sldMk cId="217053463" sldId="691"/>
            <ac:picMk id="6" creationId="{F481C7B5-3814-2D35-79B2-B5FFAA5C42DE}"/>
          </ac:picMkLst>
        </pc:picChg>
      </pc:sldChg>
      <pc:sldChg chg="modSp mod modClrScheme chgLayout">
        <pc:chgData name="NUR SHAZWANI BINTI KAMARUDIN." userId="d518d923-d8dc-4166-aa10-9fa95bcd1c09" providerId="ADAL" clId="{124407CB-FBAE-44EE-9D2D-21AB5C421A38}" dt="2024-11-13T15:40:00.900" v="24" actId="700"/>
        <pc:sldMkLst>
          <pc:docMk/>
          <pc:sldMk cId="3297279633" sldId="692"/>
        </pc:sldMkLst>
        <pc:spChg chg="mod ord">
          <ac:chgData name="NUR SHAZWANI BINTI KAMARUDIN." userId="d518d923-d8dc-4166-aa10-9fa95bcd1c09" providerId="ADAL" clId="{124407CB-FBAE-44EE-9D2D-21AB5C421A38}" dt="2024-11-13T15:40:00.900" v="24" actId="700"/>
          <ac:spMkLst>
            <pc:docMk/>
            <pc:sldMk cId="3297279633" sldId="692"/>
            <ac:spMk id="2" creationId="{DF57B6DB-374F-7670-4036-F09809C3F148}"/>
          </ac:spMkLst>
        </pc:spChg>
        <pc:spChg chg="mod ord">
          <ac:chgData name="NUR SHAZWANI BINTI KAMARUDIN." userId="d518d923-d8dc-4166-aa10-9fa95bcd1c09" providerId="ADAL" clId="{124407CB-FBAE-44EE-9D2D-21AB5C421A38}" dt="2024-11-13T15:40:00.900" v="24" actId="700"/>
          <ac:spMkLst>
            <pc:docMk/>
            <pc:sldMk cId="3297279633" sldId="692"/>
            <ac:spMk id="4" creationId="{B256904D-3591-4C96-5B8E-01706734343A}"/>
          </ac:spMkLst>
        </pc:spChg>
        <pc:picChg chg="mod ord">
          <ac:chgData name="NUR SHAZWANI BINTI KAMARUDIN." userId="d518d923-d8dc-4166-aa10-9fa95bcd1c09" providerId="ADAL" clId="{124407CB-FBAE-44EE-9D2D-21AB5C421A38}" dt="2024-11-13T15:40:00.900" v="24" actId="700"/>
          <ac:picMkLst>
            <pc:docMk/>
            <pc:sldMk cId="3297279633" sldId="692"/>
            <ac:picMk id="6" creationId="{5CB4B982-44A3-BBE5-7FC9-84C841EEA032}"/>
          </ac:picMkLst>
        </pc:picChg>
      </pc:sldChg>
      <pc:sldChg chg="modSp mod modClrScheme chgLayout">
        <pc:chgData name="NUR SHAZWANI BINTI KAMARUDIN." userId="d518d923-d8dc-4166-aa10-9fa95bcd1c09" providerId="ADAL" clId="{124407CB-FBAE-44EE-9D2D-21AB5C421A38}" dt="2024-11-13T15:40:00.900" v="24" actId="700"/>
        <pc:sldMkLst>
          <pc:docMk/>
          <pc:sldMk cId="1217299011" sldId="693"/>
        </pc:sldMkLst>
        <pc:spChg chg="mod ord">
          <ac:chgData name="NUR SHAZWANI BINTI KAMARUDIN." userId="d518d923-d8dc-4166-aa10-9fa95bcd1c09" providerId="ADAL" clId="{124407CB-FBAE-44EE-9D2D-21AB5C421A38}" dt="2024-11-13T15:40:00.900" v="24" actId="700"/>
          <ac:spMkLst>
            <pc:docMk/>
            <pc:sldMk cId="1217299011" sldId="693"/>
            <ac:spMk id="2" creationId="{9E6A4C66-A88F-6A67-FF73-52500300ECDF}"/>
          </ac:spMkLst>
        </pc:spChg>
        <pc:spChg chg="mod ord">
          <ac:chgData name="NUR SHAZWANI BINTI KAMARUDIN." userId="d518d923-d8dc-4166-aa10-9fa95bcd1c09" providerId="ADAL" clId="{124407CB-FBAE-44EE-9D2D-21AB5C421A38}" dt="2024-11-13T15:40:00.900" v="24" actId="700"/>
          <ac:spMkLst>
            <pc:docMk/>
            <pc:sldMk cId="1217299011" sldId="693"/>
            <ac:spMk id="4" creationId="{8CF3D183-3892-D585-F89F-FF884A0FE7B5}"/>
          </ac:spMkLst>
        </pc:spChg>
        <pc:picChg chg="mod ord">
          <ac:chgData name="NUR SHAZWANI BINTI KAMARUDIN." userId="d518d923-d8dc-4166-aa10-9fa95bcd1c09" providerId="ADAL" clId="{124407CB-FBAE-44EE-9D2D-21AB5C421A38}" dt="2024-11-13T15:40:00.900" v="24" actId="700"/>
          <ac:picMkLst>
            <pc:docMk/>
            <pc:sldMk cId="1217299011" sldId="693"/>
            <ac:picMk id="6" creationId="{641AD8C1-C5EE-8F37-8142-04761C9F6A06}"/>
          </ac:picMkLst>
        </pc:picChg>
      </pc:sldChg>
      <pc:sldChg chg="modSp mod modClrScheme chgLayout">
        <pc:chgData name="NUR SHAZWANI BINTI KAMARUDIN." userId="d518d923-d8dc-4166-aa10-9fa95bcd1c09" providerId="ADAL" clId="{124407CB-FBAE-44EE-9D2D-21AB5C421A38}" dt="2024-11-13T15:40:00.900" v="24" actId="700"/>
        <pc:sldMkLst>
          <pc:docMk/>
          <pc:sldMk cId="558222813" sldId="694"/>
        </pc:sldMkLst>
        <pc:spChg chg="mod ord">
          <ac:chgData name="NUR SHAZWANI BINTI KAMARUDIN." userId="d518d923-d8dc-4166-aa10-9fa95bcd1c09" providerId="ADAL" clId="{124407CB-FBAE-44EE-9D2D-21AB5C421A38}" dt="2024-11-13T15:40:00.900" v="24" actId="700"/>
          <ac:spMkLst>
            <pc:docMk/>
            <pc:sldMk cId="558222813" sldId="694"/>
            <ac:spMk id="2" creationId="{ACEE5667-6B45-19AF-7A91-853C2FAB5C52}"/>
          </ac:spMkLst>
        </pc:spChg>
        <pc:spChg chg="mod ord">
          <ac:chgData name="NUR SHAZWANI BINTI KAMARUDIN." userId="d518d923-d8dc-4166-aa10-9fa95bcd1c09" providerId="ADAL" clId="{124407CB-FBAE-44EE-9D2D-21AB5C421A38}" dt="2024-11-13T15:40:00.900" v="24" actId="700"/>
          <ac:spMkLst>
            <pc:docMk/>
            <pc:sldMk cId="558222813" sldId="694"/>
            <ac:spMk id="4" creationId="{F8115E62-60AC-D887-9CB8-00DBF5C6C9A2}"/>
          </ac:spMkLst>
        </pc:spChg>
        <pc:picChg chg="mod ord">
          <ac:chgData name="NUR SHAZWANI BINTI KAMARUDIN." userId="d518d923-d8dc-4166-aa10-9fa95bcd1c09" providerId="ADAL" clId="{124407CB-FBAE-44EE-9D2D-21AB5C421A38}" dt="2024-11-13T15:40:00.900" v="24" actId="700"/>
          <ac:picMkLst>
            <pc:docMk/>
            <pc:sldMk cId="558222813" sldId="694"/>
            <ac:picMk id="6" creationId="{41EE6FD9-5DEB-4DCF-40D1-E70302AD51EE}"/>
          </ac:picMkLst>
        </pc:picChg>
      </pc:sldChg>
      <pc:sldChg chg="modSp mod modClrScheme chgLayout">
        <pc:chgData name="NUR SHAZWANI BINTI KAMARUDIN." userId="d518d923-d8dc-4166-aa10-9fa95bcd1c09" providerId="ADAL" clId="{124407CB-FBAE-44EE-9D2D-21AB5C421A38}" dt="2024-11-13T15:40:00.900" v="24" actId="700"/>
        <pc:sldMkLst>
          <pc:docMk/>
          <pc:sldMk cId="549210924" sldId="695"/>
        </pc:sldMkLst>
        <pc:spChg chg="mod ord">
          <ac:chgData name="NUR SHAZWANI BINTI KAMARUDIN." userId="d518d923-d8dc-4166-aa10-9fa95bcd1c09" providerId="ADAL" clId="{124407CB-FBAE-44EE-9D2D-21AB5C421A38}" dt="2024-11-13T15:40:00.900" v="24" actId="700"/>
          <ac:spMkLst>
            <pc:docMk/>
            <pc:sldMk cId="549210924" sldId="695"/>
            <ac:spMk id="2" creationId="{C5785640-09F9-761B-C7C2-C5288B8DC10C}"/>
          </ac:spMkLst>
        </pc:spChg>
        <pc:spChg chg="mod ord">
          <ac:chgData name="NUR SHAZWANI BINTI KAMARUDIN." userId="d518d923-d8dc-4166-aa10-9fa95bcd1c09" providerId="ADAL" clId="{124407CB-FBAE-44EE-9D2D-21AB5C421A38}" dt="2024-11-13T15:40:00.900" v="24" actId="700"/>
          <ac:spMkLst>
            <pc:docMk/>
            <pc:sldMk cId="549210924" sldId="695"/>
            <ac:spMk id="4" creationId="{794E0CED-4F98-80EC-B73E-F5720CAEED8B}"/>
          </ac:spMkLst>
        </pc:spChg>
        <pc:picChg chg="mod ord">
          <ac:chgData name="NUR SHAZWANI BINTI KAMARUDIN." userId="d518d923-d8dc-4166-aa10-9fa95bcd1c09" providerId="ADAL" clId="{124407CB-FBAE-44EE-9D2D-21AB5C421A38}" dt="2024-11-13T15:40:00.900" v="24" actId="700"/>
          <ac:picMkLst>
            <pc:docMk/>
            <pc:sldMk cId="549210924" sldId="695"/>
            <ac:picMk id="6" creationId="{2BF034D7-9854-421E-D669-DE550C1D0E19}"/>
          </ac:picMkLst>
        </pc:picChg>
      </pc:sldChg>
      <pc:sldChg chg="modSp mod modClrScheme chgLayout">
        <pc:chgData name="NUR SHAZWANI BINTI KAMARUDIN." userId="d518d923-d8dc-4166-aa10-9fa95bcd1c09" providerId="ADAL" clId="{124407CB-FBAE-44EE-9D2D-21AB5C421A38}" dt="2024-11-13T15:40:00.900" v="24" actId="700"/>
        <pc:sldMkLst>
          <pc:docMk/>
          <pc:sldMk cId="2596115314" sldId="696"/>
        </pc:sldMkLst>
        <pc:spChg chg="mod ord">
          <ac:chgData name="NUR SHAZWANI BINTI KAMARUDIN." userId="d518d923-d8dc-4166-aa10-9fa95bcd1c09" providerId="ADAL" clId="{124407CB-FBAE-44EE-9D2D-21AB5C421A38}" dt="2024-11-13T15:40:00.900" v="24" actId="700"/>
          <ac:spMkLst>
            <pc:docMk/>
            <pc:sldMk cId="2596115314" sldId="696"/>
            <ac:spMk id="2" creationId="{C805EEB6-0048-8BA8-1427-0136244A03AA}"/>
          </ac:spMkLst>
        </pc:spChg>
        <pc:spChg chg="mod ord">
          <ac:chgData name="NUR SHAZWANI BINTI KAMARUDIN." userId="d518d923-d8dc-4166-aa10-9fa95bcd1c09" providerId="ADAL" clId="{124407CB-FBAE-44EE-9D2D-21AB5C421A38}" dt="2024-11-13T15:40:00.900" v="24" actId="700"/>
          <ac:spMkLst>
            <pc:docMk/>
            <pc:sldMk cId="2596115314" sldId="696"/>
            <ac:spMk id="4" creationId="{41E4ECF2-A674-EE28-6172-14FB8CE8E9B6}"/>
          </ac:spMkLst>
        </pc:spChg>
        <pc:picChg chg="mod ord">
          <ac:chgData name="NUR SHAZWANI BINTI KAMARUDIN." userId="d518d923-d8dc-4166-aa10-9fa95bcd1c09" providerId="ADAL" clId="{124407CB-FBAE-44EE-9D2D-21AB5C421A38}" dt="2024-11-13T15:40:00.900" v="24" actId="700"/>
          <ac:picMkLst>
            <pc:docMk/>
            <pc:sldMk cId="2596115314" sldId="696"/>
            <ac:picMk id="6" creationId="{4AF9F576-7225-E62C-7155-E29B966B33B4}"/>
          </ac:picMkLst>
        </pc:picChg>
      </pc:sldChg>
      <pc:sldChg chg="modSp mod modClrScheme chgLayout">
        <pc:chgData name="NUR SHAZWANI BINTI KAMARUDIN." userId="d518d923-d8dc-4166-aa10-9fa95bcd1c09" providerId="ADAL" clId="{124407CB-FBAE-44EE-9D2D-21AB5C421A38}" dt="2024-11-13T15:40:00.900" v="24" actId="700"/>
        <pc:sldMkLst>
          <pc:docMk/>
          <pc:sldMk cId="1947723241" sldId="697"/>
        </pc:sldMkLst>
        <pc:spChg chg="mod ord">
          <ac:chgData name="NUR SHAZWANI BINTI KAMARUDIN." userId="d518d923-d8dc-4166-aa10-9fa95bcd1c09" providerId="ADAL" clId="{124407CB-FBAE-44EE-9D2D-21AB5C421A38}" dt="2024-11-13T15:40:00.900" v="24" actId="700"/>
          <ac:spMkLst>
            <pc:docMk/>
            <pc:sldMk cId="1947723241" sldId="697"/>
            <ac:spMk id="2" creationId="{BF8A3CA3-CB74-8AC1-F7D8-7E58DF2DE74B}"/>
          </ac:spMkLst>
        </pc:spChg>
        <pc:spChg chg="mod ord">
          <ac:chgData name="NUR SHAZWANI BINTI KAMARUDIN." userId="d518d923-d8dc-4166-aa10-9fa95bcd1c09" providerId="ADAL" clId="{124407CB-FBAE-44EE-9D2D-21AB5C421A38}" dt="2024-11-13T15:40:00.900" v="24" actId="700"/>
          <ac:spMkLst>
            <pc:docMk/>
            <pc:sldMk cId="1947723241" sldId="697"/>
            <ac:spMk id="4" creationId="{9A4ED9D2-BB36-1646-5788-D5DDAB4BE45D}"/>
          </ac:spMkLst>
        </pc:spChg>
        <pc:picChg chg="mod ord">
          <ac:chgData name="NUR SHAZWANI BINTI KAMARUDIN." userId="d518d923-d8dc-4166-aa10-9fa95bcd1c09" providerId="ADAL" clId="{124407CB-FBAE-44EE-9D2D-21AB5C421A38}" dt="2024-11-13T15:40:00.900" v="24" actId="700"/>
          <ac:picMkLst>
            <pc:docMk/>
            <pc:sldMk cId="1947723241" sldId="697"/>
            <ac:picMk id="6" creationId="{F6BB7296-8102-3492-0CF0-51A1E7DCDB8F}"/>
          </ac:picMkLst>
        </pc:picChg>
      </pc:sldChg>
      <pc:sldChg chg="modSp mod modClrScheme chgLayout">
        <pc:chgData name="NUR SHAZWANI BINTI KAMARUDIN." userId="d518d923-d8dc-4166-aa10-9fa95bcd1c09" providerId="ADAL" clId="{124407CB-FBAE-44EE-9D2D-21AB5C421A38}" dt="2024-11-13T15:40:00.900" v="24" actId="700"/>
        <pc:sldMkLst>
          <pc:docMk/>
          <pc:sldMk cId="3049213217" sldId="698"/>
        </pc:sldMkLst>
        <pc:spChg chg="mod ord">
          <ac:chgData name="NUR SHAZWANI BINTI KAMARUDIN." userId="d518d923-d8dc-4166-aa10-9fa95bcd1c09" providerId="ADAL" clId="{124407CB-FBAE-44EE-9D2D-21AB5C421A38}" dt="2024-11-13T15:40:00.900" v="24" actId="700"/>
          <ac:spMkLst>
            <pc:docMk/>
            <pc:sldMk cId="3049213217" sldId="698"/>
            <ac:spMk id="2" creationId="{B6069ED4-4FC0-092D-67BE-BA17C374B3A8}"/>
          </ac:spMkLst>
        </pc:spChg>
        <pc:spChg chg="mod ord">
          <ac:chgData name="NUR SHAZWANI BINTI KAMARUDIN." userId="d518d923-d8dc-4166-aa10-9fa95bcd1c09" providerId="ADAL" clId="{124407CB-FBAE-44EE-9D2D-21AB5C421A38}" dt="2024-11-13T15:40:00.900" v="24" actId="700"/>
          <ac:spMkLst>
            <pc:docMk/>
            <pc:sldMk cId="3049213217" sldId="698"/>
            <ac:spMk id="4" creationId="{CE1EC96F-169C-98D4-14C1-BE89384B264B}"/>
          </ac:spMkLst>
        </pc:spChg>
        <pc:picChg chg="mod ord">
          <ac:chgData name="NUR SHAZWANI BINTI KAMARUDIN." userId="d518d923-d8dc-4166-aa10-9fa95bcd1c09" providerId="ADAL" clId="{124407CB-FBAE-44EE-9D2D-21AB5C421A38}" dt="2024-11-13T15:40:00.900" v="24" actId="700"/>
          <ac:picMkLst>
            <pc:docMk/>
            <pc:sldMk cId="3049213217" sldId="698"/>
            <ac:picMk id="6" creationId="{75DD598A-C36E-9AAE-D6DA-46A92C5B5C5F}"/>
          </ac:picMkLst>
        </pc:picChg>
      </pc:sldChg>
      <pc:sldChg chg="modSp mod modClrScheme chgLayout">
        <pc:chgData name="NUR SHAZWANI BINTI KAMARUDIN." userId="d518d923-d8dc-4166-aa10-9fa95bcd1c09" providerId="ADAL" clId="{124407CB-FBAE-44EE-9D2D-21AB5C421A38}" dt="2024-11-13T15:40:00.900" v="24" actId="700"/>
        <pc:sldMkLst>
          <pc:docMk/>
          <pc:sldMk cId="2273894194" sldId="699"/>
        </pc:sldMkLst>
        <pc:spChg chg="mod ord">
          <ac:chgData name="NUR SHAZWANI BINTI KAMARUDIN." userId="d518d923-d8dc-4166-aa10-9fa95bcd1c09" providerId="ADAL" clId="{124407CB-FBAE-44EE-9D2D-21AB5C421A38}" dt="2024-11-13T15:40:00.900" v="24" actId="700"/>
          <ac:spMkLst>
            <pc:docMk/>
            <pc:sldMk cId="2273894194" sldId="699"/>
            <ac:spMk id="2" creationId="{71D97B0E-1771-5B7E-3307-A9A2588167B4}"/>
          </ac:spMkLst>
        </pc:spChg>
        <pc:spChg chg="mod ord">
          <ac:chgData name="NUR SHAZWANI BINTI KAMARUDIN." userId="d518d923-d8dc-4166-aa10-9fa95bcd1c09" providerId="ADAL" clId="{124407CB-FBAE-44EE-9D2D-21AB5C421A38}" dt="2024-11-13T15:40:00.900" v="24" actId="700"/>
          <ac:spMkLst>
            <pc:docMk/>
            <pc:sldMk cId="2273894194" sldId="699"/>
            <ac:spMk id="4" creationId="{B287948B-2EA9-D3AA-EA97-8AEE32EBBDD3}"/>
          </ac:spMkLst>
        </pc:spChg>
        <pc:picChg chg="mod ord">
          <ac:chgData name="NUR SHAZWANI BINTI KAMARUDIN." userId="d518d923-d8dc-4166-aa10-9fa95bcd1c09" providerId="ADAL" clId="{124407CB-FBAE-44EE-9D2D-21AB5C421A38}" dt="2024-11-13T15:40:00.900" v="24" actId="700"/>
          <ac:picMkLst>
            <pc:docMk/>
            <pc:sldMk cId="2273894194" sldId="699"/>
            <ac:picMk id="6" creationId="{3C778C72-9ABB-84B4-C957-B974983C0552}"/>
          </ac:picMkLst>
        </pc:picChg>
      </pc:sldChg>
      <pc:sldChg chg="modSp mod modClrScheme chgLayout">
        <pc:chgData name="NUR SHAZWANI BINTI KAMARUDIN." userId="d518d923-d8dc-4166-aa10-9fa95bcd1c09" providerId="ADAL" clId="{124407CB-FBAE-44EE-9D2D-21AB5C421A38}" dt="2024-11-13T15:40:00.900" v="24" actId="700"/>
        <pc:sldMkLst>
          <pc:docMk/>
          <pc:sldMk cId="1281470237" sldId="700"/>
        </pc:sldMkLst>
        <pc:spChg chg="mod ord">
          <ac:chgData name="NUR SHAZWANI BINTI KAMARUDIN." userId="d518d923-d8dc-4166-aa10-9fa95bcd1c09" providerId="ADAL" clId="{124407CB-FBAE-44EE-9D2D-21AB5C421A38}" dt="2024-11-13T15:40:00.900" v="24" actId="700"/>
          <ac:spMkLst>
            <pc:docMk/>
            <pc:sldMk cId="1281470237" sldId="700"/>
            <ac:spMk id="2" creationId="{2431669D-DD4D-2DE6-EB74-3DF25DC2BAB6}"/>
          </ac:spMkLst>
        </pc:spChg>
        <pc:spChg chg="mod ord">
          <ac:chgData name="NUR SHAZWANI BINTI KAMARUDIN." userId="d518d923-d8dc-4166-aa10-9fa95bcd1c09" providerId="ADAL" clId="{124407CB-FBAE-44EE-9D2D-21AB5C421A38}" dt="2024-11-13T15:40:00.900" v="24" actId="700"/>
          <ac:spMkLst>
            <pc:docMk/>
            <pc:sldMk cId="1281470237" sldId="700"/>
            <ac:spMk id="4" creationId="{4C2C0C67-EBBA-FB18-50F4-53D0E29868D0}"/>
          </ac:spMkLst>
        </pc:spChg>
        <pc:picChg chg="mod ord">
          <ac:chgData name="NUR SHAZWANI BINTI KAMARUDIN." userId="d518d923-d8dc-4166-aa10-9fa95bcd1c09" providerId="ADAL" clId="{124407CB-FBAE-44EE-9D2D-21AB5C421A38}" dt="2024-11-13T15:40:00.900" v="24" actId="700"/>
          <ac:picMkLst>
            <pc:docMk/>
            <pc:sldMk cId="1281470237" sldId="700"/>
            <ac:picMk id="6" creationId="{36959D98-47F7-6530-C4B5-F863384F73EC}"/>
          </ac:picMkLst>
        </pc:picChg>
      </pc:sldChg>
      <pc:sldChg chg="modSp mod modClrScheme chgLayout">
        <pc:chgData name="NUR SHAZWANI BINTI KAMARUDIN." userId="d518d923-d8dc-4166-aa10-9fa95bcd1c09" providerId="ADAL" clId="{124407CB-FBAE-44EE-9D2D-21AB5C421A38}" dt="2024-11-13T15:40:00.900" v="24" actId="700"/>
        <pc:sldMkLst>
          <pc:docMk/>
          <pc:sldMk cId="3752825756" sldId="701"/>
        </pc:sldMkLst>
        <pc:spChg chg="mod ord">
          <ac:chgData name="NUR SHAZWANI BINTI KAMARUDIN." userId="d518d923-d8dc-4166-aa10-9fa95bcd1c09" providerId="ADAL" clId="{124407CB-FBAE-44EE-9D2D-21AB5C421A38}" dt="2024-11-13T15:40:00.900" v="24" actId="700"/>
          <ac:spMkLst>
            <pc:docMk/>
            <pc:sldMk cId="3752825756" sldId="701"/>
            <ac:spMk id="2" creationId="{32608C64-634B-6C23-D7E4-CD8DC07367E3}"/>
          </ac:spMkLst>
        </pc:spChg>
        <pc:spChg chg="mod ord">
          <ac:chgData name="NUR SHAZWANI BINTI KAMARUDIN." userId="d518d923-d8dc-4166-aa10-9fa95bcd1c09" providerId="ADAL" clId="{124407CB-FBAE-44EE-9D2D-21AB5C421A38}" dt="2024-11-13T15:40:00.900" v="24" actId="700"/>
          <ac:spMkLst>
            <pc:docMk/>
            <pc:sldMk cId="3752825756" sldId="701"/>
            <ac:spMk id="4" creationId="{8B550266-DE8E-28B2-EA8B-97CF1D35FB2C}"/>
          </ac:spMkLst>
        </pc:spChg>
        <pc:picChg chg="mod ord">
          <ac:chgData name="NUR SHAZWANI BINTI KAMARUDIN." userId="d518d923-d8dc-4166-aa10-9fa95bcd1c09" providerId="ADAL" clId="{124407CB-FBAE-44EE-9D2D-21AB5C421A38}" dt="2024-11-13T15:40:00.900" v="24" actId="700"/>
          <ac:picMkLst>
            <pc:docMk/>
            <pc:sldMk cId="3752825756" sldId="701"/>
            <ac:picMk id="6" creationId="{1418A035-9FF5-AB2C-0AE6-BAB0DCBC6673}"/>
          </ac:picMkLst>
        </pc:picChg>
      </pc:sldChg>
      <pc:sldChg chg="modSp mod modClrScheme chgLayout">
        <pc:chgData name="NUR SHAZWANI BINTI KAMARUDIN." userId="d518d923-d8dc-4166-aa10-9fa95bcd1c09" providerId="ADAL" clId="{124407CB-FBAE-44EE-9D2D-21AB5C421A38}" dt="2024-11-13T15:40:00.900" v="24" actId="700"/>
        <pc:sldMkLst>
          <pc:docMk/>
          <pc:sldMk cId="3581444649" sldId="702"/>
        </pc:sldMkLst>
        <pc:spChg chg="mod ord">
          <ac:chgData name="NUR SHAZWANI BINTI KAMARUDIN." userId="d518d923-d8dc-4166-aa10-9fa95bcd1c09" providerId="ADAL" clId="{124407CB-FBAE-44EE-9D2D-21AB5C421A38}" dt="2024-11-13T15:40:00.900" v="24" actId="700"/>
          <ac:spMkLst>
            <pc:docMk/>
            <pc:sldMk cId="3581444649" sldId="702"/>
            <ac:spMk id="2" creationId="{7CBA6104-FB03-AEFB-8766-8B708B7B0370}"/>
          </ac:spMkLst>
        </pc:spChg>
        <pc:spChg chg="mod ord">
          <ac:chgData name="NUR SHAZWANI BINTI KAMARUDIN." userId="d518d923-d8dc-4166-aa10-9fa95bcd1c09" providerId="ADAL" clId="{124407CB-FBAE-44EE-9D2D-21AB5C421A38}" dt="2024-11-13T15:40:00.900" v="24" actId="700"/>
          <ac:spMkLst>
            <pc:docMk/>
            <pc:sldMk cId="3581444649" sldId="702"/>
            <ac:spMk id="4" creationId="{68E0A7ED-4A05-16C5-34D8-AAA527E418B6}"/>
          </ac:spMkLst>
        </pc:spChg>
        <pc:picChg chg="mod ord">
          <ac:chgData name="NUR SHAZWANI BINTI KAMARUDIN." userId="d518d923-d8dc-4166-aa10-9fa95bcd1c09" providerId="ADAL" clId="{124407CB-FBAE-44EE-9D2D-21AB5C421A38}" dt="2024-11-13T15:40:00.900" v="24" actId="700"/>
          <ac:picMkLst>
            <pc:docMk/>
            <pc:sldMk cId="3581444649" sldId="702"/>
            <ac:picMk id="6" creationId="{5CDEFEA7-54FD-899A-1C46-55565074AB75}"/>
          </ac:picMkLst>
        </pc:picChg>
      </pc:sldChg>
      <pc:sldChg chg="modSp mod modClrScheme chgLayout">
        <pc:chgData name="NUR SHAZWANI BINTI KAMARUDIN." userId="d518d923-d8dc-4166-aa10-9fa95bcd1c09" providerId="ADAL" clId="{124407CB-FBAE-44EE-9D2D-21AB5C421A38}" dt="2024-11-13T15:40:00.900" v="24" actId="700"/>
        <pc:sldMkLst>
          <pc:docMk/>
          <pc:sldMk cId="996878723" sldId="703"/>
        </pc:sldMkLst>
        <pc:spChg chg="mod ord">
          <ac:chgData name="NUR SHAZWANI BINTI KAMARUDIN." userId="d518d923-d8dc-4166-aa10-9fa95bcd1c09" providerId="ADAL" clId="{124407CB-FBAE-44EE-9D2D-21AB5C421A38}" dt="2024-11-13T15:40:00.900" v="24" actId="700"/>
          <ac:spMkLst>
            <pc:docMk/>
            <pc:sldMk cId="996878723" sldId="703"/>
            <ac:spMk id="2" creationId="{C4C7E3B0-E09F-7795-EEDD-D1C21663EC1D}"/>
          </ac:spMkLst>
        </pc:spChg>
        <pc:spChg chg="mod ord">
          <ac:chgData name="NUR SHAZWANI BINTI KAMARUDIN." userId="d518d923-d8dc-4166-aa10-9fa95bcd1c09" providerId="ADAL" clId="{124407CB-FBAE-44EE-9D2D-21AB5C421A38}" dt="2024-11-13T15:40:00.900" v="24" actId="700"/>
          <ac:spMkLst>
            <pc:docMk/>
            <pc:sldMk cId="996878723" sldId="703"/>
            <ac:spMk id="4" creationId="{B4C8243C-31C9-A143-D7F5-4A0299AC654F}"/>
          </ac:spMkLst>
        </pc:spChg>
        <pc:picChg chg="mod ord">
          <ac:chgData name="NUR SHAZWANI BINTI KAMARUDIN." userId="d518d923-d8dc-4166-aa10-9fa95bcd1c09" providerId="ADAL" clId="{124407CB-FBAE-44EE-9D2D-21AB5C421A38}" dt="2024-11-13T15:40:00.900" v="24" actId="700"/>
          <ac:picMkLst>
            <pc:docMk/>
            <pc:sldMk cId="996878723" sldId="703"/>
            <ac:picMk id="6" creationId="{D970D9E0-DAF7-094B-C54B-0E4B300F1FC3}"/>
          </ac:picMkLst>
        </pc:picChg>
      </pc:sldChg>
      <pc:sldChg chg="modSp mod modClrScheme chgLayout">
        <pc:chgData name="NUR SHAZWANI BINTI KAMARUDIN." userId="d518d923-d8dc-4166-aa10-9fa95bcd1c09" providerId="ADAL" clId="{124407CB-FBAE-44EE-9D2D-21AB5C421A38}" dt="2024-11-13T15:40:00.900" v="24" actId="700"/>
        <pc:sldMkLst>
          <pc:docMk/>
          <pc:sldMk cId="4218290029" sldId="704"/>
        </pc:sldMkLst>
        <pc:spChg chg="mod ord">
          <ac:chgData name="NUR SHAZWANI BINTI KAMARUDIN." userId="d518d923-d8dc-4166-aa10-9fa95bcd1c09" providerId="ADAL" clId="{124407CB-FBAE-44EE-9D2D-21AB5C421A38}" dt="2024-11-13T15:40:00.900" v="24" actId="700"/>
          <ac:spMkLst>
            <pc:docMk/>
            <pc:sldMk cId="4218290029" sldId="704"/>
            <ac:spMk id="2" creationId="{F4CF864A-AED1-F94D-059A-C47D1D5CA07E}"/>
          </ac:spMkLst>
        </pc:spChg>
        <pc:spChg chg="mod ord">
          <ac:chgData name="NUR SHAZWANI BINTI KAMARUDIN." userId="d518d923-d8dc-4166-aa10-9fa95bcd1c09" providerId="ADAL" clId="{124407CB-FBAE-44EE-9D2D-21AB5C421A38}" dt="2024-11-13T15:40:00.900" v="24" actId="700"/>
          <ac:spMkLst>
            <pc:docMk/>
            <pc:sldMk cId="4218290029" sldId="704"/>
            <ac:spMk id="4" creationId="{C451C694-E32F-E19D-21FD-94C279611CF5}"/>
          </ac:spMkLst>
        </pc:spChg>
        <pc:picChg chg="mod ord">
          <ac:chgData name="NUR SHAZWANI BINTI KAMARUDIN." userId="d518d923-d8dc-4166-aa10-9fa95bcd1c09" providerId="ADAL" clId="{124407CB-FBAE-44EE-9D2D-21AB5C421A38}" dt="2024-11-13T15:40:00.900" v="24" actId="700"/>
          <ac:picMkLst>
            <pc:docMk/>
            <pc:sldMk cId="4218290029" sldId="704"/>
            <ac:picMk id="6" creationId="{5A2DD7A7-A26A-65CF-1C6B-11F2EB0EF6BF}"/>
          </ac:picMkLst>
        </pc:picChg>
      </pc:sldChg>
      <pc:sldChg chg="modSp mod modClrScheme chgLayout">
        <pc:chgData name="NUR SHAZWANI BINTI KAMARUDIN." userId="d518d923-d8dc-4166-aa10-9fa95bcd1c09" providerId="ADAL" clId="{124407CB-FBAE-44EE-9D2D-21AB5C421A38}" dt="2024-11-13T15:40:00.900" v="24" actId="700"/>
        <pc:sldMkLst>
          <pc:docMk/>
          <pc:sldMk cId="1194163910" sldId="705"/>
        </pc:sldMkLst>
        <pc:spChg chg="mod ord">
          <ac:chgData name="NUR SHAZWANI BINTI KAMARUDIN." userId="d518d923-d8dc-4166-aa10-9fa95bcd1c09" providerId="ADAL" clId="{124407CB-FBAE-44EE-9D2D-21AB5C421A38}" dt="2024-11-13T15:40:00.900" v="24" actId="700"/>
          <ac:spMkLst>
            <pc:docMk/>
            <pc:sldMk cId="1194163910" sldId="705"/>
            <ac:spMk id="2" creationId="{42D01EEB-9F9E-2FBA-AA67-D89F4D6EDBD7}"/>
          </ac:spMkLst>
        </pc:spChg>
        <pc:spChg chg="mod ord">
          <ac:chgData name="NUR SHAZWANI BINTI KAMARUDIN." userId="d518d923-d8dc-4166-aa10-9fa95bcd1c09" providerId="ADAL" clId="{124407CB-FBAE-44EE-9D2D-21AB5C421A38}" dt="2024-11-13T15:40:00.900" v="24" actId="700"/>
          <ac:spMkLst>
            <pc:docMk/>
            <pc:sldMk cId="1194163910" sldId="705"/>
            <ac:spMk id="4" creationId="{7EC9F930-AA5F-3747-ED97-B52C65257D0E}"/>
          </ac:spMkLst>
        </pc:spChg>
        <pc:picChg chg="mod ord">
          <ac:chgData name="NUR SHAZWANI BINTI KAMARUDIN." userId="d518d923-d8dc-4166-aa10-9fa95bcd1c09" providerId="ADAL" clId="{124407CB-FBAE-44EE-9D2D-21AB5C421A38}" dt="2024-11-13T15:40:00.900" v="24" actId="700"/>
          <ac:picMkLst>
            <pc:docMk/>
            <pc:sldMk cId="1194163910" sldId="705"/>
            <ac:picMk id="6" creationId="{6F886711-31CE-706A-D4E4-242DF06F6A87}"/>
          </ac:picMkLst>
        </pc:picChg>
      </pc:sldChg>
      <pc:sldChg chg="modSp mod modClrScheme chgLayout">
        <pc:chgData name="NUR SHAZWANI BINTI KAMARUDIN." userId="d518d923-d8dc-4166-aa10-9fa95bcd1c09" providerId="ADAL" clId="{124407CB-FBAE-44EE-9D2D-21AB5C421A38}" dt="2024-11-13T15:40:00.900" v="24" actId="700"/>
        <pc:sldMkLst>
          <pc:docMk/>
          <pc:sldMk cId="1689653040" sldId="706"/>
        </pc:sldMkLst>
        <pc:spChg chg="mod ord">
          <ac:chgData name="NUR SHAZWANI BINTI KAMARUDIN." userId="d518d923-d8dc-4166-aa10-9fa95bcd1c09" providerId="ADAL" clId="{124407CB-FBAE-44EE-9D2D-21AB5C421A38}" dt="2024-11-13T15:40:00.900" v="24" actId="700"/>
          <ac:spMkLst>
            <pc:docMk/>
            <pc:sldMk cId="1689653040" sldId="706"/>
            <ac:spMk id="2" creationId="{2628ABED-AC58-6F7E-268C-6AFB428DA3C4}"/>
          </ac:spMkLst>
        </pc:spChg>
        <pc:spChg chg="mod ord">
          <ac:chgData name="NUR SHAZWANI BINTI KAMARUDIN." userId="d518d923-d8dc-4166-aa10-9fa95bcd1c09" providerId="ADAL" clId="{124407CB-FBAE-44EE-9D2D-21AB5C421A38}" dt="2024-11-13T15:40:00.900" v="24" actId="700"/>
          <ac:spMkLst>
            <pc:docMk/>
            <pc:sldMk cId="1689653040" sldId="706"/>
            <ac:spMk id="4" creationId="{E5409E0E-643C-DF48-BBD2-C4B7788E2D8E}"/>
          </ac:spMkLst>
        </pc:spChg>
        <pc:picChg chg="mod ord">
          <ac:chgData name="NUR SHAZWANI BINTI KAMARUDIN." userId="d518d923-d8dc-4166-aa10-9fa95bcd1c09" providerId="ADAL" clId="{124407CB-FBAE-44EE-9D2D-21AB5C421A38}" dt="2024-11-13T15:40:00.900" v="24" actId="700"/>
          <ac:picMkLst>
            <pc:docMk/>
            <pc:sldMk cId="1689653040" sldId="706"/>
            <ac:picMk id="6" creationId="{0C7EE5D0-0A55-437A-CCEA-931B9EC50328}"/>
          </ac:picMkLst>
        </pc:picChg>
      </pc:sldChg>
      <pc:sldChg chg="modSp mod modClrScheme chgLayout">
        <pc:chgData name="NUR SHAZWANI BINTI KAMARUDIN." userId="d518d923-d8dc-4166-aa10-9fa95bcd1c09" providerId="ADAL" clId="{124407CB-FBAE-44EE-9D2D-21AB5C421A38}" dt="2024-11-13T15:40:00.900" v="24" actId="700"/>
        <pc:sldMkLst>
          <pc:docMk/>
          <pc:sldMk cId="1203562216" sldId="707"/>
        </pc:sldMkLst>
        <pc:spChg chg="mod ord">
          <ac:chgData name="NUR SHAZWANI BINTI KAMARUDIN." userId="d518d923-d8dc-4166-aa10-9fa95bcd1c09" providerId="ADAL" clId="{124407CB-FBAE-44EE-9D2D-21AB5C421A38}" dt="2024-11-13T15:40:00.900" v="24" actId="700"/>
          <ac:spMkLst>
            <pc:docMk/>
            <pc:sldMk cId="1203562216" sldId="707"/>
            <ac:spMk id="2" creationId="{932D280A-6047-D7FF-CA77-0B18EC94B2B2}"/>
          </ac:spMkLst>
        </pc:spChg>
        <pc:spChg chg="mod ord">
          <ac:chgData name="NUR SHAZWANI BINTI KAMARUDIN." userId="d518d923-d8dc-4166-aa10-9fa95bcd1c09" providerId="ADAL" clId="{124407CB-FBAE-44EE-9D2D-21AB5C421A38}" dt="2024-11-13T15:40:00.900" v="24" actId="700"/>
          <ac:spMkLst>
            <pc:docMk/>
            <pc:sldMk cId="1203562216" sldId="707"/>
            <ac:spMk id="4" creationId="{C599C5E6-AC9E-4F0D-2C0F-BCFEBD77725D}"/>
          </ac:spMkLst>
        </pc:spChg>
        <pc:picChg chg="mod ord">
          <ac:chgData name="NUR SHAZWANI BINTI KAMARUDIN." userId="d518d923-d8dc-4166-aa10-9fa95bcd1c09" providerId="ADAL" clId="{124407CB-FBAE-44EE-9D2D-21AB5C421A38}" dt="2024-11-13T15:40:00.900" v="24" actId="700"/>
          <ac:picMkLst>
            <pc:docMk/>
            <pc:sldMk cId="1203562216" sldId="707"/>
            <ac:picMk id="6" creationId="{7D1ABC63-341D-28D9-CB95-FD7DA908CF67}"/>
          </ac:picMkLst>
        </pc:picChg>
      </pc:sldChg>
      <pc:sldChg chg="modSp mod modClrScheme chgLayout">
        <pc:chgData name="NUR SHAZWANI BINTI KAMARUDIN." userId="d518d923-d8dc-4166-aa10-9fa95bcd1c09" providerId="ADAL" clId="{124407CB-FBAE-44EE-9D2D-21AB5C421A38}" dt="2024-11-13T15:40:00.900" v="24" actId="700"/>
        <pc:sldMkLst>
          <pc:docMk/>
          <pc:sldMk cId="4133674525" sldId="708"/>
        </pc:sldMkLst>
        <pc:spChg chg="mod ord">
          <ac:chgData name="NUR SHAZWANI BINTI KAMARUDIN." userId="d518d923-d8dc-4166-aa10-9fa95bcd1c09" providerId="ADAL" clId="{124407CB-FBAE-44EE-9D2D-21AB5C421A38}" dt="2024-11-13T15:40:00.900" v="24" actId="700"/>
          <ac:spMkLst>
            <pc:docMk/>
            <pc:sldMk cId="4133674525" sldId="708"/>
            <ac:spMk id="2" creationId="{9DB374CA-994F-4E48-57E7-71F6ED92B007}"/>
          </ac:spMkLst>
        </pc:spChg>
        <pc:spChg chg="mod ord">
          <ac:chgData name="NUR SHAZWANI BINTI KAMARUDIN." userId="d518d923-d8dc-4166-aa10-9fa95bcd1c09" providerId="ADAL" clId="{124407CB-FBAE-44EE-9D2D-21AB5C421A38}" dt="2024-11-13T15:40:00.900" v="24" actId="700"/>
          <ac:spMkLst>
            <pc:docMk/>
            <pc:sldMk cId="4133674525" sldId="708"/>
            <ac:spMk id="4" creationId="{4BACE9B8-DB41-D1E8-E1F0-95A9768D028E}"/>
          </ac:spMkLst>
        </pc:spChg>
        <pc:picChg chg="mod ord">
          <ac:chgData name="NUR SHAZWANI BINTI KAMARUDIN." userId="d518d923-d8dc-4166-aa10-9fa95bcd1c09" providerId="ADAL" clId="{124407CB-FBAE-44EE-9D2D-21AB5C421A38}" dt="2024-11-13T15:40:00.900" v="24" actId="700"/>
          <ac:picMkLst>
            <pc:docMk/>
            <pc:sldMk cId="4133674525" sldId="708"/>
            <ac:picMk id="6" creationId="{6E67E761-34C5-88BC-A71D-17EA0A393205}"/>
          </ac:picMkLst>
        </pc:picChg>
      </pc:sldChg>
      <pc:sldChg chg="modSp mod modClrScheme chgLayout">
        <pc:chgData name="NUR SHAZWANI BINTI KAMARUDIN." userId="d518d923-d8dc-4166-aa10-9fa95bcd1c09" providerId="ADAL" clId="{124407CB-FBAE-44EE-9D2D-21AB5C421A38}" dt="2024-11-13T15:40:00.900" v="24" actId="700"/>
        <pc:sldMkLst>
          <pc:docMk/>
          <pc:sldMk cId="802582309" sldId="709"/>
        </pc:sldMkLst>
        <pc:spChg chg="mod ord">
          <ac:chgData name="NUR SHAZWANI BINTI KAMARUDIN." userId="d518d923-d8dc-4166-aa10-9fa95bcd1c09" providerId="ADAL" clId="{124407CB-FBAE-44EE-9D2D-21AB5C421A38}" dt="2024-11-13T15:40:00.900" v="24" actId="700"/>
          <ac:spMkLst>
            <pc:docMk/>
            <pc:sldMk cId="802582309" sldId="709"/>
            <ac:spMk id="2" creationId="{88C59BD2-D97B-34B9-EFC3-570866B7EFC7}"/>
          </ac:spMkLst>
        </pc:spChg>
        <pc:spChg chg="mod ord">
          <ac:chgData name="NUR SHAZWANI BINTI KAMARUDIN." userId="d518d923-d8dc-4166-aa10-9fa95bcd1c09" providerId="ADAL" clId="{124407CB-FBAE-44EE-9D2D-21AB5C421A38}" dt="2024-11-13T15:40:00.900" v="24" actId="700"/>
          <ac:spMkLst>
            <pc:docMk/>
            <pc:sldMk cId="802582309" sldId="709"/>
            <ac:spMk id="4" creationId="{00D41066-C079-269D-C495-BF8E1437E40F}"/>
          </ac:spMkLst>
        </pc:spChg>
        <pc:picChg chg="mod ord">
          <ac:chgData name="NUR SHAZWANI BINTI KAMARUDIN." userId="d518d923-d8dc-4166-aa10-9fa95bcd1c09" providerId="ADAL" clId="{124407CB-FBAE-44EE-9D2D-21AB5C421A38}" dt="2024-11-13T15:40:00.900" v="24" actId="700"/>
          <ac:picMkLst>
            <pc:docMk/>
            <pc:sldMk cId="802582309" sldId="709"/>
            <ac:picMk id="6" creationId="{77769C6B-1CAC-5276-26AA-4C23B99911BD}"/>
          </ac:picMkLst>
        </pc:picChg>
      </pc:sldChg>
      <pc:sldChg chg="modSp mod modClrScheme chgLayout">
        <pc:chgData name="NUR SHAZWANI BINTI KAMARUDIN." userId="d518d923-d8dc-4166-aa10-9fa95bcd1c09" providerId="ADAL" clId="{124407CB-FBAE-44EE-9D2D-21AB5C421A38}" dt="2024-11-13T15:40:00.900" v="24" actId="700"/>
        <pc:sldMkLst>
          <pc:docMk/>
          <pc:sldMk cId="3331147242" sldId="710"/>
        </pc:sldMkLst>
        <pc:spChg chg="mod ord">
          <ac:chgData name="NUR SHAZWANI BINTI KAMARUDIN." userId="d518d923-d8dc-4166-aa10-9fa95bcd1c09" providerId="ADAL" clId="{124407CB-FBAE-44EE-9D2D-21AB5C421A38}" dt="2024-11-13T15:40:00.900" v="24" actId="700"/>
          <ac:spMkLst>
            <pc:docMk/>
            <pc:sldMk cId="3331147242" sldId="710"/>
            <ac:spMk id="2" creationId="{0AB5102B-9BBA-8988-A881-6E80CDDB9F51}"/>
          </ac:spMkLst>
        </pc:spChg>
        <pc:spChg chg="mod ord">
          <ac:chgData name="NUR SHAZWANI BINTI KAMARUDIN." userId="d518d923-d8dc-4166-aa10-9fa95bcd1c09" providerId="ADAL" clId="{124407CB-FBAE-44EE-9D2D-21AB5C421A38}" dt="2024-11-13T15:40:00.900" v="24" actId="700"/>
          <ac:spMkLst>
            <pc:docMk/>
            <pc:sldMk cId="3331147242" sldId="710"/>
            <ac:spMk id="4" creationId="{3B45E329-18FE-9F19-37AA-8861EE7F50E0}"/>
          </ac:spMkLst>
        </pc:spChg>
        <pc:picChg chg="mod ord">
          <ac:chgData name="NUR SHAZWANI BINTI KAMARUDIN." userId="d518d923-d8dc-4166-aa10-9fa95bcd1c09" providerId="ADAL" clId="{124407CB-FBAE-44EE-9D2D-21AB5C421A38}" dt="2024-11-13T15:40:00.900" v="24" actId="700"/>
          <ac:picMkLst>
            <pc:docMk/>
            <pc:sldMk cId="3331147242" sldId="710"/>
            <ac:picMk id="6" creationId="{0D8BE078-34EB-63F7-2243-E54FFFDC6C1E}"/>
          </ac:picMkLst>
        </pc:picChg>
      </pc:sldChg>
      <pc:sldChg chg="modSp mod modClrScheme chgLayout">
        <pc:chgData name="NUR SHAZWANI BINTI KAMARUDIN." userId="d518d923-d8dc-4166-aa10-9fa95bcd1c09" providerId="ADAL" clId="{124407CB-FBAE-44EE-9D2D-21AB5C421A38}" dt="2024-11-13T15:40:00.900" v="24" actId="700"/>
        <pc:sldMkLst>
          <pc:docMk/>
          <pc:sldMk cId="3458972694" sldId="711"/>
        </pc:sldMkLst>
        <pc:spChg chg="mod ord">
          <ac:chgData name="NUR SHAZWANI BINTI KAMARUDIN." userId="d518d923-d8dc-4166-aa10-9fa95bcd1c09" providerId="ADAL" clId="{124407CB-FBAE-44EE-9D2D-21AB5C421A38}" dt="2024-11-13T15:40:00.900" v="24" actId="700"/>
          <ac:spMkLst>
            <pc:docMk/>
            <pc:sldMk cId="3458972694" sldId="711"/>
            <ac:spMk id="2" creationId="{232F8D2B-6FD4-BEDE-6F2E-2F0BE5F77E68}"/>
          </ac:spMkLst>
        </pc:spChg>
        <pc:spChg chg="mod ord">
          <ac:chgData name="NUR SHAZWANI BINTI KAMARUDIN." userId="d518d923-d8dc-4166-aa10-9fa95bcd1c09" providerId="ADAL" clId="{124407CB-FBAE-44EE-9D2D-21AB5C421A38}" dt="2024-11-13T15:40:00.900" v="24" actId="700"/>
          <ac:spMkLst>
            <pc:docMk/>
            <pc:sldMk cId="3458972694" sldId="711"/>
            <ac:spMk id="4" creationId="{AB6ED24E-4E6B-82BF-F3DD-A75B47D39DDC}"/>
          </ac:spMkLst>
        </pc:spChg>
        <pc:picChg chg="mod ord">
          <ac:chgData name="NUR SHAZWANI BINTI KAMARUDIN." userId="d518d923-d8dc-4166-aa10-9fa95bcd1c09" providerId="ADAL" clId="{124407CB-FBAE-44EE-9D2D-21AB5C421A38}" dt="2024-11-13T15:40:00.900" v="24" actId="700"/>
          <ac:picMkLst>
            <pc:docMk/>
            <pc:sldMk cId="3458972694" sldId="711"/>
            <ac:picMk id="6" creationId="{FAC59011-B39A-C9B1-FC8A-195ED4EB5210}"/>
          </ac:picMkLst>
        </pc:picChg>
      </pc:sldChg>
      <pc:sldChg chg="modSp mod modClrScheme chgLayout">
        <pc:chgData name="NUR SHAZWANI BINTI KAMARUDIN." userId="d518d923-d8dc-4166-aa10-9fa95bcd1c09" providerId="ADAL" clId="{124407CB-FBAE-44EE-9D2D-21AB5C421A38}" dt="2024-11-13T15:40:00.900" v="24" actId="700"/>
        <pc:sldMkLst>
          <pc:docMk/>
          <pc:sldMk cId="4223176271" sldId="712"/>
        </pc:sldMkLst>
        <pc:spChg chg="mod ord">
          <ac:chgData name="NUR SHAZWANI BINTI KAMARUDIN." userId="d518d923-d8dc-4166-aa10-9fa95bcd1c09" providerId="ADAL" clId="{124407CB-FBAE-44EE-9D2D-21AB5C421A38}" dt="2024-11-13T15:40:00.900" v="24" actId="700"/>
          <ac:spMkLst>
            <pc:docMk/>
            <pc:sldMk cId="4223176271" sldId="712"/>
            <ac:spMk id="2" creationId="{F02E44EC-36AD-612F-725F-87A94FFB36FD}"/>
          </ac:spMkLst>
        </pc:spChg>
        <pc:spChg chg="mod ord">
          <ac:chgData name="NUR SHAZWANI BINTI KAMARUDIN." userId="d518d923-d8dc-4166-aa10-9fa95bcd1c09" providerId="ADAL" clId="{124407CB-FBAE-44EE-9D2D-21AB5C421A38}" dt="2024-11-13T15:40:00.900" v="24" actId="700"/>
          <ac:spMkLst>
            <pc:docMk/>
            <pc:sldMk cId="4223176271" sldId="712"/>
            <ac:spMk id="4" creationId="{33793F12-39EA-6CA8-837C-3E37F5CE4B0C}"/>
          </ac:spMkLst>
        </pc:spChg>
        <pc:picChg chg="mod ord">
          <ac:chgData name="NUR SHAZWANI BINTI KAMARUDIN." userId="d518d923-d8dc-4166-aa10-9fa95bcd1c09" providerId="ADAL" clId="{124407CB-FBAE-44EE-9D2D-21AB5C421A38}" dt="2024-11-13T15:40:00.900" v="24" actId="700"/>
          <ac:picMkLst>
            <pc:docMk/>
            <pc:sldMk cId="4223176271" sldId="712"/>
            <ac:picMk id="6" creationId="{B4851BC4-0B9A-ABFB-4A01-F6B94628713E}"/>
          </ac:picMkLst>
        </pc:picChg>
      </pc:sldChg>
      <pc:sldChg chg="modSp mod modClrScheme chgLayout">
        <pc:chgData name="NUR SHAZWANI BINTI KAMARUDIN." userId="d518d923-d8dc-4166-aa10-9fa95bcd1c09" providerId="ADAL" clId="{124407CB-FBAE-44EE-9D2D-21AB5C421A38}" dt="2024-11-13T15:40:00.900" v="24" actId="700"/>
        <pc:sldMkLst>
          <pc:docMk/>
          <pc:sldMk cId="2122119204" sldId="713"/>
        </pc:sldMkLst>
        <pc:spChg chg="mod ord">
          <ac:chgData name="NUR SHAZWANI BINTI KAMARUDIN." userId="d518d923-d8dc-4166-aa10-9fa95bcd1c09" providerId="ADAL" clId="{124407CB-FBAE-44EE-9D2D-21AB5C421A38}" dt="2024-11-13T15:40:00.900" v="24" actId="700"/>
          <ac:spMkLst>
            <pc:docMk/>
            <pc:sldMk cId="2122119204" sldId="713"/>
            <ac:spMk id="2" creationId="{80C88400-3B20-5C68-8155-58F7E376C69C}"/>
          </ac:spMkLst>
        </pc:spChg>
        <pc:spChg chg="mod ord">
          <ac:chgData name="NUR SHAZWANI BINTI KAMARUDIN." userId="d518d923-d8dc-4166-aa10-9fa95bcd1c09" providerId="ADAL" clId="{124407CB-FBAE-44EE-9D2D-21AB5C421A38}" dt="2024-11-13T15:40:00.900" v="24" actId="700"/>
          <ac:spMkLst>
            <pc:docMk/>
            <pc:sldMk cId="2122119204" sldId="713"/>
            <ac:spMk id="4" creationId="{B553F391-0758-6E4F-5F6A-1701E2B84B47}"/>
          </ac:spMkLst>
        </pc:spChg>
        <pc:picChg chg="mod ord">
          <ac:chgData name="NUR SHAZWANI BINTI KAMARUDIN." userId="d518d923-d8dc-4166-aa10-9fa95bcd1c09" providerId="ADAL" clId="{124407CB-FBAE-44EE-9D2D-21AB5C421A38}" dt="2024-11-13T15:40:00.900" v="24" actId="700"/>
          <ac:picMkLst>
            <pc:docMk/>
            <pc:sldMk cId="2122119204" sldId="713"/>
            <ac:picMk id="10" creationId="{1EE965C3-07A3-2BFC-5503-22E1EA2B2E81}"/>
          </ac:picMkLst>
        </pc:picChg>
      </pc:sldChg>
      <pc:sldChg chg="modSp mod modClrScheme chgLayout">
        <pc:chgData name="NUR SHAZWANI BINTI KAMARUDIN." userId="d518d923-d8dc-4166-aa10-9fa95bcd1c09" providerId="ADAL" clId="{124407CB-FBAE-44EE-9D2D-21AB5C421A38}" dt="2024-11-13T15:40:00.900" v="24" actId="700"/>
        <pc:sldMkLst>
          <pc:docMk/>
          <pc:sldMk cId="1480696716" sldId="714"/>
        </pc:sldMkLst>
        <pc:spChg chg="mod ord">
          <ac:chgData name="NUR SHAZWANI BINTI KAMARUDIN." userId="d518d923-d8dc-4166-aa10-9fa95bcd1c09" providerId="ADAL" clId="{124407CB-FBAE-44EE-9D2D-21AB5C421A38}" dt="2024-11-13T15:40:00.900" v="24" actId="700"/>
          <ac:spMkLst>
            <pc:docMk/>
            <pc:sldMk cId="1480696716" sldId="714"/>
            <ac:spMk id="2" creationId="{90ADC99B-98F6-6D05-ABBB-3D02090B244C}"/>
          </ac:spMkLst>
        </pc:spChg>
        <pc:spChg chg="mod ord">
          <ac:chgData name="NUR SHAZWANI BINTI KAMARUDIN." userId="d518d923-d8dc-4166-aa10-9fa95bcd1c09" providerId="ADAL" clId="{124407CB-FBAE-44EE-9D2D-21AB5C421A38}" dt="2024-11-13T15:40:00.900" v="24" actId="700"/>
          <ac:spMkLst>
            <pc:docMk/>
            <pc:sldMk cId="1480696716" sldId="714"/>
            <ac:spMk id="4" creationId="{0C7E884F-E239-74B5-7714-71B9E64EB1D1}"/>
          </ac:spMkLst>
        </pc:spChg>
        <pc:picChg chg="mod ord">
          <ac:chgData name="NUR SHAZWANI BINTI KAMARUDIN." userId="d518d923-d8dc-4166-aa10-9fa95bcd1c09" providerId="ADAL" clId="{124407CB-FBAE-44EE-9D2D-21AB5C421A38}" dt="2024-11-13T15:40:00.900" v="24" actId="700"/>
          <ac:picMkLst>
            <pc:docMk/>
            <pc:sldMk cId="1480696716" sldId="714"/>
            <ac:picMk id="6" creationId="{0C46F5EE-5EF5-1FC3-CC2B-6169186C130A}"/>
          </ac:picMkLst>
        </pc:picChg>
      </pc:sldChg>
      <pc:sldChg chg="modSp mod modClrScheme chgLayout">
        <pc:chgData name="NUR SHAZWANI BINTI KAMARUDIN." userId="d518d923-d8dc-4166-aa10-9fa95bcd1c09" providerId="ADAL" clId="{124407CB-FBAE-44EE-9D2D-21AB5C421A38}" dt="2024-11-13T15:40:00.900" v="24" actId="700"/>
        <pc:sldMkLst>
          <pc:docMk/>
          <pc:sldMk cId="837062701" sldId="715"/>
        </pc:sldMkLst>
        <pc:spChg chg="mod ord">
          <ac:chgData name="NUR SHAZWANI BINTI KAMARUDIN." userId="d518d923-d8dc-4166-aa10-9fa95bcd1c09" providerId="ADAL" clId="{124407CB-FBAE-44EE-9D2D-21AB5C421A38}" dt="2024-11-13T15:40:00.900" v="24" actId="700"/>
          <ac:spMkLst>
            <pc:docMk/>
            <pc:sldMk cId="837062701" sldId="715"/>
            <ac:spMk id="2" creationId="{AB80F4C6-6C40-6937-0CF2-228B2B13B82E}"/>
          </ac:spMkLst>
        </pc:spChg>
        <pc:spChg chg="mod ord">
          <ac:chgData name="NUR SHAZWANI BINTI KAMARUDIN." userId="d518d923-d8dc-4166-aa10-9fa95bcd1c09" providerId="ADAL" clId="{124407CB-FBAE-44EE-9D2D-21AB5C421A38}" dt="2024-11-13T15:40:00.900" v="24" actId="700"/>
          <ac:spMkLst>
            <pc:docMk/>
            <pc:sldMk cId="837062701" sldId="715"/>
            <ac:spMk id="4" creationId="{6A9DF438-E357-F7AC-0C77-2CF3E7E30760}"/>
          </ac:spMkLst>
        </pc:spChg>
        <pc:picChg chg="mod ord">
          <ac:chgData name="NUR SHAZWANI BINTI KAMARUDIN." userId="d518d923-d8dc-4166-aa10-9fa95bcd1c09" providerId="ADAL" clId="{124407CB-FBAE-44EE-9D2D-21AB5C421A38}" dt="2024-11-13T15:40:00.900" v="24" actId="700"/>
          <ac:picMkLst>
            <pc:docMk/>
            <pc:sldMk cId="837062701" sldId="715"/>
            <ac:picMk id="6" creationId="{8E205879-A6F5-88BC-3FDF-4814E525516D}"/>
          </ac:picMkLst>
        </pc:picChg>
      </pc:sldChg>
      <pc:sldChg chg="modSp mod modClrScheme chgLayout">
        <pc:chgData name="NUR SHAZWANI BINTI KAMARUDIN." userId="d518d923-d8dc-4166-aa10-9fa95bcd1c09" providerId="ADAL" clId="{124407CB-FBAE-44EE-9D2D-21AB5C421A38}" dt="2024-11-13T15:40:00.900" v="24" actId="700"/>
        <pc:sldMkLst>
          <pc:docMk/>
          <pc:sldMk cId="1386850880" sldId="716"/>
        </pc:sldMkLst>
        <pc:spChg chg="mod ord">
          <ac:chgData name="NUR SHAZWANI BINTI KAMARUDIN." userId="d518d923-d8dc-4166-aa10-9fa95bcd1c09" providerId="ADAL" clId="{124407CB-FBAE-44EE-9D2D-21AB5C421A38}" dt="2024-11-13T15:40:00.900" v="24" actId="700"/>
          <ac:spMkLst>
            <pc:docMk/>
            <pc:sldMk cId="1386850880" sldId="716"/>
            <ac:spMk id="2" creationId="{3CB9979E-B5F0-DE28-0BA3-9D8AC48AEF92}"/>
          </ac:spMkLst>
        </pc:spChg>
        <pc:spChg chg="mod ord">
          <ac:chgData name="NUR SHAZWANI BINTI KAMARUDIN." userId="d518d923-d8dc-4166-aa10-9fa95bcd1c09" providerId="ADAL" clId="{124407CB-FBAE-44EE-9D2D-21AB5C421A38}" dt="2024-11-13T15:40:00.900" v="24" actId="700"/>
          <ac:spMkLst>
            <pc:docMk/>
            <pc:sldMk cId="1386850880" sldId="716"/>
            <ac:spMk id="4" creationId="{49886A63-6087-A4FF-0294-4FE0EA03697E}"/>
          </ac:spMkLst>
        </pc:spChg>
        <pc:picChg chg="mod ord">
          <ac:chgData name="NUR SHAZWANI BINTI KAMARUDIN." userId="d518d923-d8dc-4166-aa10-9fa95bcd1c09" providerId="ADAL" clId="{124407CB-FBAE-44EE-9D2D-21AB5C421A38}" dt="2024-11-13T15:40:00.900" v="24" actId="700"/>
          <ac:picMkLst>
            <pc:docMk/>
            <pc:sldMk cId="1386850880" sldId="716"/>
            <ac:picMk id="6" creationId="{2953DE16-823A-E235-57AD-05D1D9D5D5BA}"/>
          </ac:picMkLst>
        </pc:picChg>
      </pc:sldChg>
      <pc:sldChg chg="addSp delSp modSp new mod modClrScheme chgLayout">
        <pc:chgData name="NUR SHAZWANI BINTI KAMARUDIN." userId="d518d923-d8dc-4166-aa10-9fa95bcd1c09" providerId="ADAL" clId="{124407CB-FBAE-44EE-9D2D-21AB5C421A38}" dt="2024-11-13T15:39:22.755" v="22"/>
        <pc:sldMkLst>
          <pc:docMk/>
          <pc:sldMk cId="2560253069" sldId="717"/>
        </pc:sldMkLst>
        <pc:spChg chg="del">
          <ac:chgData name="NUR SHAZWANI BINTI KAMARUDIN." userId="d518d923-d8dc-4166-aa10-9fa95bcd1c09" providerId="ADAL" clId="{124407CB-FBAE-44EE-9D2D-21AB5C421A38}" dt="2024-11-13T15:36:06.874" v="1" actId="700"/>
          <ac:spMkLst>
            <pc:docMk/>
            <pc:sldMk cId="2560253069" sldId="717"/>
            <ac:spMk id="2" creationId="{BFB02762-54BE-E07F-7363-AD3DBA36E03C}"/>
          </ac:spMkLst>
        </pc:spChg>
        <pc:spChg chg="del">
          <ac:chgData name="NUR SHAZWANI BINTI KAMARUDIN." userId="d518d923-d8dc-4166-aa10-9fa95bcd1c09" providerId="ADAL" clId="{124407CB-FBAE-44EE-9D2D-21AB5C421A38}" dt="2024-11-13T15:36:06.874" v="1" actId="700"/>
          <ac:spMkLst>
            <pc:docMk/>
            <pc:sldMk cId="2560253069" sldId="717"/>
            <ac:spMk id="3" creationId="{5BED088D-0E3C-38AB-DDD6-96B6BDC5DDC8}"/>
          </ac:spMkLst>
        </pc:spChg>
        <pc:spChg chg="mod ord">
          <ac:chgData name="NUR SHAZWANI BINTI KAMARUDIN." userId="d518d923-d8dc-4166-aa10-9fa95bcd1c09" providerId="ADAL" clId="{124407CB-FBAE-44EE-9D2D-21AB5C421A38}" dt="2024-11-13T15:39:22.755" v="22"/>
          <ac:spMkLst>
            <pc:docMk/>
            <pc:sldMk cId="2560253069" sldId="717"/>
            <ac:spMk id="4" creationId="{94C202EF-3BFF-5513-8071-B06F35F58DA5}"/>
          </ac:spMkLst>
        </pc:spChg>
        <pc:picChg chg="add mod">
          <ac:chgData name="NUR SHAZWANI BINTI KAMARUDIN." userId="d518d923-d8dc-4166-aa10-9fa95bcd1c09" providerId="ADAL" clId="{124407CB-FBAE-44EE-9D2D-21AB5C421A38}" dt="2024-11-13T15:36:16.119" v="4" actId="962"/>
          <ac:picMkLst>
            <pc:docMk/>
            <pc:sldMk cId="2560253069" sldId="717"/>
            <ac:picMk id="6" creationId="{070050D5-8C4E-03B2-8218-60C04A0B2F17}"/>
          </ac:picMkLst>
        </pc:picChg>
      </pc:sldChg>
      <pc:sldMasterChg chg="modSldLayout">
        <pc:chgData name="NUR SHAZWANI BINTI KAMARUDIN." userId="d518d923-d8dc-4166-aa10-9fa95bcd1c09" providerId="ADAL" clId="{124407CB-FBAE-44EE-9D2D-21AB5C421A38}" dt="2024-11-13T15:38:06.865" v="16" actId="20577"/>
        <pc:sldMasterMkLst>
          <pc:docMk/>
          <pc:sldMasterMk cId="1511789007" sldId="2147483717"/>
        </pc:sldMasterMkLst>
        <pc:sldLayoutChg chg="addSp">
          <pc:chgData name="NUR SHAZWANI BINTI KAMARUDIN." userId="d518d923-d8dc-4166-aa10-9fa95bcd1c09" providerId="ADAL" clId="{124407CB-FBAE-44EE-9D2D-21AB5C421A38}" dt="2024-11-13T15:37:15.090" v="8"/>
          <pc:sldLayoutMkLst>
            <pc:docMk/>
            <pc:sldMasterMk cId="1511789007" sldId="2147483717"/>
            <pc:sldLayoutMk cId="132045785" sldId="2147483718"/>
          </pc:sldLayoutMkLst>
          <pc:spChg chg="add">
            <ac:chgData name="NUR SHAZWANI BINTI KAMARUDIN." userId="d518d923-d8dc-4166-aa10-9fa95bcd1c09" providerId="ADAL" clId="{124407CB-FBAE-44EE-9D2D-21AB5C421A38}" dt="2024-11-13T15:37:15.090" v="8"/>
            <ac:spMkLst>
              <pc:docMk/>
              <pc:sldMasterMk cId="1511789007" sldId="2147483717"/>
              <pc:sldLayoutMk cId="132045785" sldId="2147483718"/>
              <ac:spMk id="7" creationId="{7C6F0F5C-DA12-0CF3-0EF0-43095D126D1D}"/>
            </ac:spMkLst>
          </pc:spChg>
          <pc:spChg chg="add">
            <ac:chgData name="NUR SHAZWANI BINTI KAMARUDIN." userId="d518d923-d8dc-4166-aa10-9fa95bcd1c09" providerId="ADAL" clId="{124407CB-FBAE-44EE-9D2D-21AB5C421A38}" dt="2024-11-13T15:37:15.090" v="8"/>
            <ac:spMkLst>
              <pc:docMk/>
              <pc:sldMasterMk cId="1511789007" sldId="2147483717"/>
              <pc:sldLayoutMk cId="132045785" sldId="2147483718"/>
              <ac:spMk id="9" creationId="{A0077F08-7E72-4553-71D3-B951B818E019}"/>
            </ac:spMkLst>
          </pc:spChg>
          <pc:grpChg chg="add">
            <ac:chgData name="NUR SHAZWANI BINTI KAMARUDIN." userId="d518d923-d8dc-4166-aa10-9fa95bcd1c09" providerId="ADAL" clId="{124407CB-FBAE-44EE-9D2D-21AB5C421A38}" dt="2024-11-13T15:37:15.090" v="8"/>
            <ac:grpSpMkLst>
              <pc:docMk/>
              <pc:sldMasterMk cId="1511789007" sldId="2147483717"/>
              <pc:sldLayoutMk cId="132045785" sldId="2147483718"/>
              <ac:grpSpMk id="10" creationId="{D1270E94-525F-28EF-044E-EFA6CBC9D7AB}"/>
            </ac:grpSpMkLst>
          </pc:grpChg>
          <pc:grpChg chg="add">
            <ac:chgData name="NUR SHAZWANI BINTI KAMARUDIN." userId="d518d923-d8dc-4166-aa10-9fa95bcd1c09" providerId="ADAL" clId="{124407CB-FBAE-44EE-9D2D-21AB5C421A38}" dt="2024-11-13T15:37:15.090" v="8"/>
            <ac:grpSpMkLst>
              <pc:docMk/>
              <pc:sldMasterMk cId="1511789007" sldId="2147483717"/>
              <pc:sldLayoutMk cId="132045785" sldId="2147483718"/>
              <ac:grpSpMk id="16" creationId="{92E0FC32-D1E8-DAA5-6A0D-BAB8566EC4FC}"/>
            </ac:grpSpMkLst>
          </pc:grpChg>
          <pc:picChg chg="add">
            <ac:chgData name="NUR SHAZWANI BINTI KAMARUDIN." userId="d518d923-d8dc-4166-aa10-9fa95bcd1c09" providerId="ADAL" clId="{124407CB-FBAE-44EE-9D2D-21AB5C421A38}" dt="2024-11-13T15:37:15.090" v="8"/>
            <ac:picMkLst>
              <pc:docMk/>
              <pc:sldMasterMk cId="1511789007" sldId="2147483717"/>
              <pc:sldLayoutMk cId="132045785" sldId="2147483718"/>
              <ac:picMk id="8" creationId="{E03F0130-952B-31AF-DEFA-018CC288873A}"/>
            </ac:picMkLst>
          </pc:picChg>
          <pc:picChg chg="add">
            <ac:chgData name="NUR SHAZWANI BINTI KAMARUDIN." userId="d518d923-d8dc-4166-aa10-9fa95bcd1c09" providerId="ADAL" clId="{124407CB-FBAE-44EE-9D2D-21AB5C421A38}" dt="2024-11-13T15:37:15.090" v="8"/>
            <ac:picMkLst>
              <pc:docMk/>
              <pc:sldMasterMk cId="1511789007" sldId="2147483717"/>
              <pc:sldLayoutMk cId="132045785" sldId="2147483718"/>
              <ac:picMk id="22" creationId="{E92AF5AB-AE99-FA35-B475-6C31A2C077D1}"/>
            </ac:picMkLst>
          </pc:picChg>
        </pc:sldLayoutChg>
        <pc:sldLayoutChg chg="addSp">
          <pc:chgData name="NUR SHAZWANI BINTI KAMARUDIN." userId="d518d923-d8dc-4166-aa10-9fa95bcd1c09" providerId="ADAL" clId="{124407CB-FBAE-44EE-9D2D-21AB5C421A38}" dt="2024-11-13T15:37:15.090" v="8"/>
          <pc:sldLayoutMkLst>
            <pc:docMk/>
            <pc:sldMasterMk cId="1511789007" sldId="2147483717"/>
            <pc:sldLayoutMk cId="1150094526" sldId="2147483720"/>
          </pc:sldLayoutMkLst>
          <pc:spChg chg="add">
            <ac:chgData name="NUR SHAZWANI BINTI KAMARUDIN." userId="d518d923-d8dc-4166-aa10-9fa95bcd1c09" providerId="ADAL" clId="{124407CB-FBAE-44EE-9D2D-21AB5C421A38}" dt="2024-11-13T15:37:15.090" v="8"/>
            <ac:spMkLst>
              <pc:docMk/>
              <pc:sldMasterMk cId="1511789007" sldId="2147483717"/>
              <pc:sldLayoutMk cId="1150094526" sldId="2147483720"/>
              <ac:spMk id="14" creationId="{647F064C-0F40-6CFB-98D0-04EA4D4F886A}"/>
            </ac:spMkLst>
          </pc:spChg>
          <pc:grpChg chg="add">
            <ac:chgData name="NUR SHAZWANI BINTI KAMARUDIN." userId="d518d923-d8dc-4166-aa10-9fa95bcd1c09" providerId="ADAL" clId="{124407CB-FBAE-44EE-9D2D-21AB5C421A38}" dt="2024-11-13T15:37:15.090" v="8"/>
            <ac:grpSpMkLst>
              <pc:docMk/>
              <pc:sldMasterMk cId="1511789007" sldId="2147483717"/>
              <pc:sldLayoutMk cId="1150094526" sldId="2147483720"/>
              <ac:grpSpMk id="7" creationId="{995AD69D-939D-8CCB-370E-A86AD93B59E8}"/>
            </ac:grpSpMkLst>
          </pc:grpChg>
          <pc:grpChg chg="add">
            <ac:chgData name="NUR SHAZWANI BINTI KAMARUDIN." userId="d518d923-d8dc-4166-aa10-9fa95bcd1c09" providerId="ADAL" clId="{124407CB-FBAE-44EE-9D2D-21AB5C421A38}" dt="2024-11-13T15:37:15.090" v="8"/>
            <ac:grpSpMkLst>
              <pc:docMk/>
              <pc:sldMasterMk cId="1511789007" sldId="2147483717"/>
              <pc:sldLayoutMk cId="1150094526" sldId="2147483720"/>
              <ac:grpSpMk id="15" creationId="{CBF03DA8-6F69-EB15-ADD2-F81DCC57BDEB}"/>
            </ac:grpSpMkLst>
          </pc:grpChg>
        </pc:sldLayoutChg>
        <pc:sldLayoutChg chg="addSp modSp mod">
          <pc:chgData name="NUR SHAZWANI BINTI KAMARUDIN." userId="d518d923-d8dc-4166-aa10-9fa95bcd1c09" providerId="ADAL" clId="{124407CB-FBAE-44EE-9D2D-21AB5C421A38}" dt="2024-11-13T15:38:06.865" v="16" actId="20577"/>
          <pc:sldLayoutMkLst>
            <pc:docMk/>
            <pc:sldMasterMk cId="1511789007" sldId="2147483717"/>
            <pc:sldLayoutMk cId="2969394634" sldId="2147483723"/>
          </pc:sldLayoutMkLst>
          <pc:spChg chg="mod">
            <ac:chgData name="NUR SHAZWANI BINTI KAMARUDIN." userId="d518d923-d8dc-4166-aa10-9fa95bcd1c09" providerId="ADAL" clId="{124407CB-FBAE-44EE-9D2D-21AB5C421A38}" dt="2024-11-13T15:38:06.865" v="16" actId="20577"/>
            <ac:spMkLst>
              <pc:docMk/>
              <pc:sldMasterMk cId="1511789007" sldId="2147483717"/>
              <pc:sldLayoutMk cId="2969394634" sldId="2147483723"/>
              <ac:spMk id="8" creationId="{BF0D0D88-A0BE-3158-3CA3-304A7055069B}"/>
            </ac:spMkLst>
          </pc:spChg>
          <pc:grpChg chg="add">
            <ac:chgData name="NUR SHAZWANI BINTI KAMARUDIN." userId="d518d923-d8dc-4166-aa10-9fa95bcd1c09" providerId="ADAL" clId="{124407CB-FBAE-44EE-9D2D-21AB5C421A38}" dt="2024-11-13T15:37:15.090" v="8"/>
            <ac:grpSpMkLst>
              <pc:docMk/>
              <pc:sldMasterMk cId="1511789007" sldId="2147483717"/>
              <pc:sldLayoutMk cId="2969394634" sldId="2147483723"/>
              <ac:grpSpMk id="6" creationId="{F7F647E9-B990-3B65-1807-354DF2440369}"/>
            </ac:grpSpMkLst>
          </pc:grpChg>
          <pc:picChg chg="add mod">
            <ac:chgData name="NUR SHAZWANI BINTI KAMARUDIN." userId="d518d923-d8dc-4166-aa10-9fa95bcd1c09" providerId="ADAL" clId="{124407CB-FBAE-44EE-9D2D-21AB5C421A38}" dt="2024-11-13T15:37:52.632" v="14" actId="1076"/>
            <ac:picMkLst>
              <pc:docMk/>
              <pc:sldMasterMk cId="1511789007" sldId="2147483717"/>
              <pc:sldLayoutMk cId="2969394634" sldId="2147483723"/>
              <ac:picMk id="10" creationId="{656B4FA5-AAAC-36DF-1C46-8F07950BCC77}"/>
            </ac:picMkLst>
          </pc:picChg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2725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9580F1-1160-4539-8B54-2870CE1FAE59}" type="datetimeFigureOut">
              <a:rPr lang="en-US" smtClean="0"/>
              <a:t>11/13/2024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2725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694CC1-292E-49D7-8161-55C743A622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21764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7739" cy="513508"/>
          </a:xfrm>
          <a:prstGeom prst="rect">
            <a:avLst/>
          </a:prstGeom>
        </p:spPr>
        <p:txBody>
          <a:bodyPr vert="horz" lIns="99066" tIns="49533" rIns="99066" bIns="49533" rtlCol="0"/>
          <a:lstStyle>
            <a:lvl1pPr algn="l">
              <a:defRPr sz="1300"/>
            </a:lvl1pPr>
          </a:lstStyle>
          <a:p>
            <a:endParaRPr lang="en-MY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3092" y="0"/>
            <a:ext cx="3077739" cy="513508"/>
          </a:xfrm>
          <a:prstGeom prst="rect">
            <a:avLst/>
          </a:prstGeom>
        </p:spPr>
        <p:txBody>
          <a:bodyPr vert="horz" lIns="99066" tIns="49533" rIns="99066" bIns="49533" rtlCol="0"/>
          <a:lstStyle>
            <a:lvl1pPr algn="r">
              <a:defRPr sz="1300"/>
            </a:lvl1pPr>
          </a:lstStyle>
          <a:p>
            <a:fld id="{46FC947B-0805-4655-8992-C45690F02170}" type="datetimeFigureOut">
              <a:rPr lang="en-MY" smtClean="0"/>
              <a:t>13/11/2024</a:t>
            </a:fld>
            <a:endParaRPr lang="en-MY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81013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66" tIns="49533" rIns="99066" bIns="49533" rtlCol="0" anchor="ctr"/>
          <a:lstStyle/>
          <a:p>
            <a:endParaRPr lang="en-MY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10248" y="4925407"/>
            <a:ext cx="5681980" cy="4029879"/>
          </a:xfrm>
          <a:prstGeom prst="rect">
            <a:avLst/>
          </a:prstGeom>
        </p:spPr>
        <p:txBody>
          <a:bodyPr vert="horz" lIns="99066" tIns="49533" rIns="99066" bIns="49533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7739" cy="513507"/>
          </a:xfrm>
          <a:prstGeom prst="rect">
            <a:avLst/>
          </a:prstGeom>
        </p:spPr>
        <p:txBody>
          <a:bodyPr vert="horz" lIns="99066" tIns="49533" rIns="99066" bIns="49533" rtlCol="0" anchor="b"/>
          <a:lstStyle>
            <a:lvl1pPr algn="l">
              <a:defRPr sz="1300"/>
            </a:lvl1pPr>
          </a:lstStyle>
          <a:p>
            <a:endParaRPr lang="en-M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3092" y="9721107"/>
            <a:ext cx="3077739" cy="513507"/>
          </a:xfrm>
          <a:prstGeom prst="rect">
            <a:avLst/>
          </a:prstGeom>
        </p:spPr>
        <p:txBody>
          <a:bodyPr vert="horz" lIns="99066" tIns="49533" rIns="99066" bIns="49533" rtlCol="0" anchor="b"/>
          <a:lstStyle>
            <a:lvl1pPr algn="r">
              <a:defRPr sz="1300"/>
            </a:lvl1pPr>
          </a:lstStyle>
          <a:p>
            <a:fld id="{9F8E46D0-40FA-4FD4-BC03-2AEFCB8C68CF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7612899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699AE-36F1-615B-1F5F-4FE3D573F5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9B7BC1-8736-66B4-0CD5-2C10FDC84C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511FFF-7373-E0EE-00CF-48C9AFEDD0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99BB3-5E96-4B38-A1EB-67D92FD96009}" type="datetime1">
              <a:rPr lang="en-MY" smtClean="0"/>
              <a:t>13/11/2024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7D5836-AA1D-C205-6F1F-46F30DC364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CB33FE-8089-A3D2-35BB-D9F8D1340C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467F9-EADD-4680-9637-29CCB1478A62}" type="slidenum">
              <a:rPr lang="en-MY" smtClean="0"/>
              <a:t>‹#›</a:t>
            </a:fld>
            <a:endParaRPr lang="en-MY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C6F0F5C-DA12-0CF3-0EF0-43095D126D1D}"/>
              </a:ext>
            </a:extLst>
          </p:cNvPr>
          <p:cNvSpPr/>
          <p:nvPr userDrawn="1"/>
        </p:nvSpPr>
        <p:spPr>
          <a:xfrm>
            <a:off x="0" y="1388180"/>
            <a:ext cx="12192000" cy="5469820"/>
          </a:xfrm>
          <a:prstGeom prst="rect">
            <a:avLst/>
          </a:prstGeom>
          <a:gradFill>
            <a:gsLst>
              <a:gs pos="100000">
                <a:schemeClr val="bg1">
                  <a:tint val="93000"/>
                  <a:satMod val="150000"/>
                  <a:shade val="98000"/>
                  <a:lumMod val="102000"/>
                </a:schemeClr>
              </a:gs>
              <a:gs pos="0">
                <a:schemeClr val="bg1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sz="180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03F0130-952B-31AF-DEFA-018CC288873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8760339" y="4123090"/>
            <a:ext cx="3431663" cy="23267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0077F08-7E72-4553-71D3-B951B818E019}"/>
              </a:ext>
            </a:extLst>
          </p:cNvPr>
          <p:cNvSpPr txBox="1"/>
          <p:nvPr userDrawn="1"/>
        </p:nvSpPr>
        <p:spPr>
          <a:xfrm>
            <a:off x="9521726" y="6532146"/>
            <a:ext cx="16925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solidFill>
                  <a:srgbClr val="0067B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www.ump.edu.my</a:t>
            </a:r>
            <a:endParaRPr lang="en-MY" sz="1600">
              <a:solidFill>
                <a:srgbClr val="0067B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1270E94-525F-28EF-044E-EFA6CBC9D7AB}"/>
              </a:ext>
            </a:extLst>
          </p:cNvPr>
          <p:cNvGrpSpPr/>
          <p:nvPr userDrawn="1"/>
        </p:nvGrpSpPr>
        <p:grpSpPr>
          <a:xfrm>
            <a:off x="7088" y="954638"/>
            <a:ext cx="8621677" cy="1861686"/>
            <a:chOff x="5315" y="5007429"/>
            <a:chExt cx="6466258" cy="1861686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93AED2F-8A18-6937-E158-86BF9DA5660D}"/>
                </a:ext>
              </a:extLst>
            </p:cNvPr>
            <p:cNvGrpSpPr/>
            <p:nvPr userDrawn="1"/>
          </p:nvGrpSpPr>
          <p:grpSpPr>
            <a:xfrm>
              <a:off x="628651" y="5007429"/>
              <a:ext cx="5842922" cy="1861686"/>
              <a:chOff x="704057" y="5862639"/>
              <a:chExt cx="5791181" cy="1006476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9D2AEDDE-42BD-BD22-A80B-D6D539C51FB4}"/>
                  </a:ext>
                </a:extLst>
              </p:cNvPr>
              <p:cNvSpPr/>
              <p:nvPr userDrawn="1"/>
            </p:nvSpPr>
            <p:spPr>
              <a:xfrm flipH="1">
                <a:off x="6325307" y="5862639"/>
                <a:ext cx="169931" cy="1006476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MY" sz="1800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20582B9F-037F-2FD7-FB8D-F56409591D87}"/>
                  </a:ext>
                </a:extLst>
              </p:cNvPr>
              <p:cNvSpPr/>
              <p:nvPr userDrawn="1"/>
            </p:nvSpPr>
            <p:spPr>
              <a:xfrm>
                <a:off x="704057" y="5862639"/>
                <a:ext cx="5626100" cy="100647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MY" sz="1800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E1E2D7CA-DCE0-CEC0-49B2-29135B2D28D0}"/>
                  </a:ext>
                </a:extLst>
              </p:cNvPr>
              <p:cNvSpPr/>
              <p:nvPr userDrawn="1"/>
            </p:nvSpPr>
            <p:spPr>
              <a:xfrm>
                <a:off x="6293452" y="5862639"/>
                <a:ext cx="131640" cy="1006476"/>
              </a:xfrm>
              <a:prstGeom prst="rect">
                <a:avLst/>
              </a:prstGeom>
              <a:solidFill>
                <a:srgbClr val="00AE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MY" sz="1800"/>
              </a:p>
            </p:txBody>
          </p:sp>
        </p:grp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5E94F31C-E3F4-2DC8-D7BD-544E8405023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26" r="267" b="17275"/>
            <a:stretch/>
          </p:blipFill>
          <p:spPr>
            <a:xfrm>
              <a:off x="5315" y="5007429"/>
              <a:ext cx="6294809" cy="1861685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2E0FC32-D1E8-DAA5-6A0D-BAB8566EC4FC}"/>
              </a:ext>
            </a:extLst>
          </p:cNvPr>
          <p:cNvGrpSpPr/>
          <p:nvPr userDrawn="1"/>
        </p:nvGrpSpPr>
        <p:grpSpPr>
          <a:xfrm>
            <a:off x="0" y="6576455"/>
            <a:ext cx="12191997" cy="292713"/>
            <a:chOff x="0" y="431187"/>
            <a:chExt cx="9143998" cy="1006476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CB9BA9BD-FB18-1AB3-3882-CA35C51DD8D8}"/>
                </a:ext>
              </a:extLst>
            </p:cNvPr>
            <p:cNvGrpSpPr/>
            <p:nvPr userDrawn="1"/>
          </p:nvGrpSpPr>
          <p:grpSpPr>
            <a:xfrm>
              <a:off x="0" y="431187"/>
              <a:ext cx="6962774" cy="1006476"/>
              <a:chOff x="-685800" y="352425"/>
              <a:chExt cx="6962774" cy="677863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878A0F27-479B-F066-5191-30A0C1E4EF61}"/>
                  </a:ext>
                </a:extLst>
              </p:cNvPr>
              <p:cNvSpPr/>
              <p:nvPr userDrawn="1"/>
            </p:nvSpPr>
            <p:spPr>
              <a:xfrm>
                <a:off x="558801" y="352425"/>
                <a:ext cx="5718173" cy="677863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MY" sz="1800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78BD8E2A-17CF-08B8-17DC-6EAFFBA6204C}"/>
                  </a:ext>
                </a:extLst>
              </p:cNvPr>
              <p:cNvSpPr/>
              <p:nvPr userDrawn="1"/>
            </p:nvSpPr>
            <p:spPr>
              <a:xfrm>
                <a:off x="30957" y="352425"/>
                <a:ext cx="5626100" cy="67786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MY" sz="1800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FDD4533A-6CA1-637B-1018-5BA4DC7AC70E}"/>
                  </a:ext>
                </a:extLst>
              </p:cNvPr>
              <p:cNvSpPr/>
              <p:nvPr userDrawn="1"/>
            </p:nvSpPr>
            <p:spPr>
              <a:xfrm>
                <a:off x="-685800" y="352425"/>
                <a:ext cx="6311900" cy="677863"/>
              </a:xfrm>
              <a:prstGeom prst="rect">
                <a:avLst/>
              </a:prstGeom>
              <a:solidFill>
                <a:srgbClr val="00AE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MY" sz="1800"/>
              </a:p>
            </p:txBody>
          </p:sp>
        </p:grp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E9A2ADB-9619-34E1-0FC1-F8F455437DC2}"/>
                </a:ext>
              </a:extLst>
            </p:cNvPr>
            <p:cNvSpPr/>
            <p:nvPr userDrawn="1"/>
          </p:nvSpPr>
          <p:spPr>
            <a:xfrm>
              <a:off x="8984456" y="431187"/>
              <a:ext cx="159542" cy="1006476"/>
            </a:xfrm>
            <a:prstGeom prst="rect">
              <a:avLst/>
            </a:prstGeom>
            <a:solidFill>
              <a:srgbClr val="005A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 sz="1800"/>
            </a:p>
          </p:txBody>
        </p:sp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E92AF5AB-AE99-FA35-B475-6C31A2C077D1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9223" y="1388182"/>
            <a:ext cx="2599941" cy="994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457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F98FA6-D526-9E22-8104-9717A604E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EDAA1F8-2F4D-DF29-28CC-18AF2377E1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8C9417-ED21-743D-5653-B4E1ECAFF6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B68CF-161A-4709-9C5D-FAF4F06E2D13}" type="datetime1">
              <a:rPr lang="en-MY" smtClean="0"/>
              <a:t>13/11/2024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C4BEC2-5D67-A519-73FB-E5FF328363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264B7F-6146-639D-7624-BD02E2F4B4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467F9-EADD-4680-9637-29CCB1478A62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249508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2C468BC-0FDF-5D05-F6AA-A5ECB4F385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5535A07-3687-5E02-D90A-D93226D15B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21B47A-C76F-B91F-5C20-99246EB56C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00A10-6DEC-401D-B8C4-B179AFC70175}" type="datetime1">
              <a:rPr lang="en-MY" smtClean="0"/>
              <a:t>13/11/2024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0C11A7-A088-76FB-EA9F-1E25B2BA60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D3B716-48A3-6086-E9C1-9C376990BB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467F9-EADD-4680-9637-29CCB1478A62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924319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bg>
      <p:bgPr>
        <a:pattFill prst="wdUpDiag">
          <a:fgClr>
            <a:srgbClr val="F8F8F8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 userDrawn="1"/>
        </p:nvSpPr>
        <p:spPr>
          <a:xfrm>
            <a:off x="0" y="1388180"/>
            <a:ext cx="12192000" cy="5469820"/>
          </a:xfrm>
          <a:prstGeom prst="rect">
            <a:avLst/>
          </a:prstGeom>
          <a:gradFill>
            <a:gsLst>
              <a:gs pos="100000">
                <a:schemeClr val="bg1">
                  <a:tint val="93000"/>
                  <a:satMod val="150000"/>
                  <a:shade val="98000"/>
                  <a:lumMod val="102000"/>
                </a:schemeClr>
              </a:gs>
              <a:gs pos="0">
                <a:schemeClr val="bg1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sz="1800"/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8767129" y="4078821"/>
            <a:ext cx="3431663" cy="23267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 userDrawn="1">
            <p:ph idx="1"/>
          </p:nvPr>
        </p:nvSpPr>
        <p:spPr>
          <a:xfrm>
            <a:off x="406404" y="1330709"/>
            <a:ext cx="5418665" cy="4719257"/>
          </a:xfr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ts val="3200"/>
              </a:lnSpc>
              <a:spcBef>
                <a:spcPts val="1000"/>
              </a:spcBef>
              <a:buClr>
                <a:srgbClr val="31B6FD"/>
              </a:buClr>
              <a:buFont typeface="Wingdings" pitchFamily="2" charset="2"/>
              <a:buChar char="§"/>
              <a:defRPr lang="en-US" sz="1800" b="0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 lang="en-US" sz="1600" b="0" kern="1200" dirty="0">
                <a:solidFill>
                  <a:srgbClr val="073E87"/>
                </a:solidFill>
                <a:latin typeface="+mn-lt"/>
                <a:ea typeface="+mn-ea"/>
                <a:cs typeface="+mn-cs"/>
              </a:defRPr>
            </a:lvl2pPr>
            <a:lvl3pPr>
              <a:defRPr sz="1800">
                <a:solidFill>
                  <a:srgbClr val="074187"/>
                </a:solidFill>
              </a:defRPr>
            </a:lvl3pPr>
            <a:lvl4pPr>
              <a:defRPr sz="1600">
                <a:solidFill>
                  <a:srgbClr val="074187"/>
                </a:solidFill>
              </a:defRPr>
            </a:lvl4pPr>
            <a:lvl5pPr>
              <a:defRPr sz="1600">
                <a:solidFill>
                  <a:srgbClr val="074187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marL="644843" lvl="1" indent="-342900" algn="l" defTabSz="914400" rtl="0" eaLnBrk="1" latinLnBrk="0" hangingPunct="1">
              <a:lnSpc>
                <a:spcPts val="3200"/>
              </a:lnSpc>
              <a:spcBef>
                <a:spcPts val="500"/>
              </a:spcBef>
              <a:buClr>
                <a:srgbClr val="31B6FD"/>
              </a:buClr>
              <a:buFont typeface="Symbol" panose="05050102010706020507" pitchFamily="18" charset="2"/>
              <a:buChar char="Þ"/>
            </a:pPr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 userDrawn="1">
            <p:ph type="dt" sz="half" idx="10"/>
          </p:nvPr>
        </p:nvSpPr>
        <p:spPr/>
        <p:txBody>
          <a:bodyPr/>
          <a:lstStyle/>
          <a:p>
            <a:fld id="{E3B79555-2541-425B-A4B2-94CE694F3FC1}" type="datetime1">
              <a:rPr lang="en-MY" smtClean="0"/>
              <a:t>13/11/2024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grpSp>
        <p:nvGrpSpPr>
          <p:cNvPr id="24" name="Group 23"/>
          <p:cNvGrpSpPr/>
          <p:nvPr userDrawn="1"/>
        </p:nvGrpSpPr>
        <p:grpSpPr>
          <a:xfrm>
            <a:off x="0" y="0"/>
            <a:ext cx="12191997" cy="1100762"/>
            <a:chOff x="0" y="272086"/>
            <a:chExt cx="9143998" cy="1006476"/>
          </a:xfrm>
        </p:grpSpPr>
        <p:grpSp>
          <p:nvGrpSpPr>
            <p:cNvPr id="16" name="Group 15"/>
            <p:cNvGrpSpPr/>
            <p:nvPr userDrawn="1"/>
          </p:nvGrpSpPr>
          <p:grpSpPr>
            <a:xfrm>
              <a:off x="0" y="272086"/>
              <a:ext cx="6962774" cy="1006476"/>
              <a:chOff x="-685800" y="352425"/>
              <a:chExt cx="6962774" cy="677863"/>
            </a:xfrm>
          </p:grpSpPr>
          <p:sp>
            <p:nvSpPr>
              <p:cNvPr id="18" name="Rectangle 17"/>
              <p:cNvSpPr/>
              <p:nvPr userDrawn="1"/>
            </p:nvSpPr>
            <p:spPr>
              <a:xfrm>
                <a:off x="558801" y="352425"/>
                <a:ext cx="5718173" cy="677863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MY" sz="1800"/>
              </a:p>
            </p:txBody>
          </p:sp>
          <p:sp>
            <p:nvSpPr>
              <p:cNvPr id="19" name="Rectangle 18"/>
              <p:cNvSpPr/>
              <p:nvPr userDrawn="1"/>
            </p:nvSpPr>
            <p:spPr>
              <a:xfrm>
                <a:off x="56356" y="352425"/>
                <a:ext cx="5871467" cy="67786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MY" sz="1800"/>
              </a:p>
            </p:txBody>
          </p:sp>
          <p:sp>
            <p:nvSpPr>
              <p:cNvPr id="20" name="Rectangle 19"/>
              <p:cNvSpPr/>
              <p:nvPr userDrawn="1"/>
            </p:nvSpPr>
            <p:spPr>
              <a:xfrm>
                <a:off x="-685800" y="352425"/>
                <a:ext cx="6587176" cy="677863"/>
              </a:xfrm>
              <a:prstGeom prst="rect">
                <a:avLst/>
              </a:prstGeom>
              <a:solidFill>
                <a:srgbClr val="00AE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MY" sz="1800"/>
              </a:p>
            </p:txBody>
          </p:sp>
        </p:grpSp>
        <p:sp>
          <p:nvSpPr>
            <p:cNvPr id="17" name="Rectangle 16"/>
            <p:cNvSpPr/>
            <p:nvPr userDrawn="1"/>
          </p:nvSpPr>
          <p:spPr>
            <a:xfrm>
              <a:off x="8984456" y="272086"/>
              <a:ext cx="159542" cy="1006476"/>
            </a:xfrm>
            <a:prstGeom prst="rect">
              <a:avLst/>
            </a:prstGeom>
            <a:solidFill>
              <a:srgbClr val="005A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 sz="1800"/>
            </a:p>
          </p:txBody>
        </p:sp>
        <p:pic>
          <p:nvPicPr>
            <p:cNvPr id="21" name="Picture 20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99118" y="409731"/>
              <a:ext cx="1479464" cy="754619"/>
            </a:xfrm>
            <a:prstGeom prst="rect">
              <a:avLst/>
            </a:prstGeom>
          </p:spPr>
        </p:pic>
      </p:grpSp>
      <p:grpSp>
        <p:nvGrpSpPr>
          <p:cNvPr id="25" name="Group 24"/>
          <p:cNvGrpSpPr/>
          <p:nvPr userDrawn="1"/>
        </p:nvGrpSpPr>
        <p:grpSpPr>
          <a:xfrm>
            <a:off x="0" y="6538913"/>
            <a:ext cx="12192000" cy="270164"/>
            <a:chOff x="0" y="6538913"/>
            <a:chExt cx="9144000" cy="270164"/>
          </a:xfrm>
        </p:grpSpPr>
        <p:pic>
          <p:nvPicPr>
            <p:cNvPr id="14" name="Picture 13"/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6538913"/>
              <a:ext cx="9144000" cy="270164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 userDrawn="1"/>
          </p:nvSpPr>
          <p:spPr>
            <a:xfrm>
              <a:off x="7561299" y="6548374"/>
              <a:ext cx="887503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www.ump.edu.my</a:t>
              </a:r>
              <a:endParaRPr lang="en-MY" sz="1050">
                <a:solidFill>
                  <a:schemeClr val="accent5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27" name="Picture 26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27" r="50197" b="7887"/>
          <a:stretch/>
        </p:blipFill>
        <p:spPr>
          <a:xfrm>
            <a:off x="2" y="0"/>
            <a:ext cx="6072039" cy="11007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title"/>
          </p:nvPr>
        </p:nvSpPr>
        <p:spPr>
          <a:xfrm>
            <a:off x="406401" y="98427"/>
            <a:ext cx="8212667" cy="913436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2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47151" y="6243642"/>
            <a:ext cx="2743200" cy="365125"/>
          </a:xfrm>
        </p:spPr>
        <p:txBody>
          <a:bodyPr/>
          <a:lstStyle/>
          <a:p>
            <a:fld id="{214467F9-EADD-4680-9637-29CCB1478A62}" type="slidenum">
              <a:rPr lang="en-MY" smtClean="0"/>
              <a:t>‹#›</a:t>
            </a:fld>
            <a:endParaRPr lang="en-MY"/>
          </a:p>
        </p:txBody>
      </p:sp>
      <p:sp>
        <p:nvSpPr>
          <p:cNvPr id="31" name="Content Placeholder 2"/>
          <p:cNvSpPr>
            <a:spLocks noGrp="1"/>
          </p:cNvSpPr>
          <p:nvPr>
            <p:ph idx="13"/>
          </p:nvPr>
        </p:nvSpPr>
        <p:spPr>
          <a:xfrm>
            <a:off x="6057796" y="1324069"/>
            <a:ext cx="5921481" cy="4719257"/>
          </a:xfr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ts val="3200"/>
              </a:lnSpc>
              <a:spcBef>
                <a:spcPts val="1000"/>
              </a:spcBef>
              <a:buClr>
                <a:srgbClr val="31B6FD"/>
              </a:buClr>
              <a:buFont typeface="Wingdings" pitchFamily="2" charset="2"/>
              <a:buChar char="§"/>
              <a:defRPr lang="en-US" sz="1800" b="0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 lang="en-US" sz="1600" b="0" kern="1200" dirty="0">
                <a:solidFill>
                  <a:srgbClr val="073E87"/>
                </a:solidFill>
                <a:latin typeface="+mn-lt"/>
                <a:ea typeface="+mn-ea"/>
                <a:cs typeface="+mn-cs"/>
              </a:defRPr>
            </a:lvl2pPr>
            <a:lvl3pPr>
              <a:defRPr sz="1800">
                <a:solidFill>
                  <a:srgbClr val="074187"/>
                </a:solidFill>
              </a:defRPr>
            </a:lvl3pPr>
            <a:lvl4pPr>
              <a:defRPr sz="1600">
                <a:solidFill>
                  <a:srgbClr val="074187"/>
                </a:solidFill>
              </a:defRPr>
            </a:lvl4pPr>
            <a:lvl5pPr>
              <a:defRPr sz="1600">
                <a:solidFill>
                  <a:srgbClr val="074187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marL="644843" lvl="1" indent="-342900" algn="l" defTabSz="914400" rtl="0" eaLnBrk="1" latinLnBrk="0" hangingPunct="1">
              <a:lnSpc>
                <a:spcPts val="3200"/>
              </a:lnSpc>
              <a:spcBef>
                <a:spcPts val="500"/>
              </a:spcBef>
              <a:buClr>
                <a:srgbClr val="31B6FD"/>
              </a:buClr>
              <a:buFont typeface="Symbol" panose="05050102010706020507" pitchFamily="18" charset="2"/>
              <a:buChar char="Þ"/>
            </a:pPr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101585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06400" y="1463013"/>
            <a:ext cx="5613400" cy="471395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740400" y="1463013"/>
            <a:ext cx="5613400" cy="471395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45CCB5-11D9-4B5E-B265-0B903761B08A}" type="datetime1">
              <a:rPr lang="en-MY" smtClean="0"/>
              <a:t>13/11/2024</a:t>
            </a:fld>
            <a:endParaRPr lang="en-M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0" y="272086"/>
            <a:ext cx="12191997" cy="1006476"/>
            <a:chOff x="0" y="272086"/>
            <a:chExt cx="9143998" cy="1006476"/>
          </a:xfrm>
        </p:grpSpPr>
        <p:grpSp>
          <p:nvGrpSpPr>
            <p:cNvPr id="9" name="Group 8"/>
            <p:cNvGrpSpPr/>
            <p:nvPr userDrawn="1"/>
          </p:nvGrpSpPr>
          <p:grpSpPr>
            <a:xfrm>
              <a:off x="0" y="272086"/>
              <a:ext cx="6962774" cy="1006476"/>
              <a:chOff x="-685800" y="352425"/>
              <a:chExt cx="6962774" cy="677863"/>
            </a:xfrm>
          </p:grpSpPr>
          <p:sp>
            <p:nvSpPr>
              <p:cNvPr id="12" name="Rectangle 11"/>
              <p:cNvSpPr/>
              <p:nvPr userDrawn="1"/>
            </p:nvSpPr>
            <p:spPr>
              <a:xfrm>
                <a:off x="558801" y="352425"/>
                <a:ext cx="5718173" cy="677863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MY" sz="1800"/>
              </a:p>
            </p:txBody>
          </p:sp>
          <p:sp>
            <p:nvSpPr>
              <p:cNvPr id="13" name="Rectangle 12"/>
              <p:cNvSpPr/>
              <p:nvPr userDrawn="1"/>
            </p:nvSpPr>
            <p:spPr>
              <a:xfrm>
                <a:off x="18257" y="352425"/>
                <a:ext cx="5626100" cy="67786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MY" sz="1800"/>
              </a:p>
            </p:txBody>
          </p:sp>
          <p:sp>
            <p:nvSpPr>
              <p:cNvPr id="14" name="Rectangle 13"/>
              <p:cNvSpPr/>
              <p:nvPr userDrawn="1"/>
            </p:nvSpPr>
            <p:spPr>
              <a:xfrm>
                <a:off x="-685800" y="352425"/>
                <a:ext cx="6311900" cy="677863"/>
              </a:xfrm>
              <a:prstGeom prst="rect">
                <a:avLst/>
              </a:prstGeom>
              <a:solidFill>
                <a:srgbClr val="00AE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MY" sz="1800"/>
              </a:p>
            </p:txBody>
          </p:sp>
        </p:grpSp>
        <p:sp>
          <p:nvSpPr>
            <p:cNvPr id="10" name="Rectangle 9"/>
            <p:cNvSpPr/>
            <p:nvPr userDrawn="1"/>
          </p:nvSpPr>
          <p:spPr>
            <a:xfrm>
              <a:off x="8984456" y="272086"/>
              <a:ext cx="159542" cy="1006476"/>
            </a:xfrm>
            <a:prstGeom prst="rect">
              <a:avLst/>
            </a:prstGeom>
            <a:solidFill>
              <a:srgbClr val="005A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 sz="1800"/>
            </a:p>
          </p:txBody>
        </p:sp>
        <p:pic>
          <p:nvPicPr>
            <p:cNvPr id="11" name="Picture 10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90493" y="362042"/>
              <a:ext cx="1641260" cy="837145"/>
            </a:xfrm>
            <a:prstGeom prst="rect">
              <a:avLst/>
            </a:prstGeom>
          </p:spPr>
        </p:pic>
      </p:grpSp>
      <p:sp>
        <p:nvSpPr>
          <p:cNvPr id="15" name="Title 1"/>
          <p:cNvSpPr txBox="1">
            <a:spLocks/>
          </p:cNvSpPr>
          <p:nvPr userDrawn="1"/>
        </p:nvSpPr>
        <p:spPr>
          <a:xfrm>
            <a:off x="406401" y="365127"/>
            <a:ext cx="8009467" cy="9134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3600"/>
              <a:t>Click to edit</a:t>
            </a:r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0" y="6535498"/>
            <a:ext cx="12192000" cy="276999"/>
            <a:chOff x="0" y="6535495"/>
            <a:chExt cx="9144000" cy="276999"/>
          </a:xfrm>
        </p:grpSpPr>
        <p:pic>
          <p:nvPicPr>
            <p:cNvPr id="17" name="Picture 16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6538913"/>
              <a:ext cx="9144000" cy="270164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 userDrawn="1"/>
          </p:nvSpPr>
          <p:spPr>
            <a:xfrm>
              <a:off x="7561299" y="6535495"/>
              <a:ext cx="98700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www.ump.edu.my</a:t>
              </a:r>
              <a:endParaRPr lang="en-MY" sz="1200">
                <a:solidFill>
                  <a:schemeClr val="accent5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47151" y="6243642"/>
            <a:ext cx="2743200" cy="365125"/>
          </a:xfrm>
        </p:spPr>
        <p:txBody>
          <a:bodyPr/>
          <a:lstStyle/>
          <a:p>
            <a:fld id="{214467F9-EADD-4680-9637-29CCB1478A62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8439853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2" y="2505075"/>
            <a:ext cx="5183188" cy="368458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6BB4AC-3670-448D-989F-67BFF94E9FD7}" type="datetime1">
              <a:rPr lang="en-MY" smtClean="0"/>
              <a:t>13/11/2024</a:t>
            </a:fld>
            <a:endParaRPr lang="en-MY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grpSp>
        <p:nvGrpSpPr>
          <p:cNvPr id="10" name="Group 9"/>
          <p:cNvGrpSpPr/>
          <p:nvPr userDrawn="1"/>
        </p:nvGrpSpPr>
        <p:grpSpPr>
          <a:xfrm>
            <a:off x="0" y="272086"/>
            <a:ext cx="12191997" cy="1006476"/>
            <a:chOff x="0" y="272086"/>
            <a:chExt cx="9143998" cy="1006476"/>
          </a:xfrm>
        </p:grpSpPr>
        <p:grpSp>
          <p:nvGrpSpPr>
            <p:cNvPr id="11" name="Group 10"/>
            <p:cNvGrpSpPr/>
            <p:nvPr userDrawn="1"/>
          </p:nvGrpSpPr>
          <p:grpSpPr>
            <a:xfrm>
              <a:off x="0" y="272086"/>
              <a:ext cx="6962774" cy="1006476"/>
              <a:chOff x="-685800" y="352425"/>
              <a:chExt cx="6962774" cy="677863"/>
            </a:xfrm>
          </p:grpSpPr>
          <p:sp>
            <p:nvSpPr>
              <p:cNvPr id="14" name="Rectangle 13"/>
              <p:cNvSpPr/>
              <p:nvPr userDrawn="1"/>
            </p:nvSpPr>
            <p:spPr>
              <a:xfrm>
                <a:off x="558801" y="352425"/>
                <a:ext cx="5718173" cy="677863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MY" sz="1800"/>
              </a:p>
            </p:txBody>
          </p:sp>
          <p:sp>
            <p:nvSpPr>
              <p:cNvPr id="15" name="Rectangle 14"/>
              <p:cNvSpPr/>
              <p:nvPr userDrawn="1"/>
            </p:nvSpPr>
            <p:spPr>
              <a:xfrm>
                <a:off x="18257" y="352425"/>
                <a:ext cx="5626100" cy="67786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MY" sz="1800"/>
              </a:p>
            </p:txBody>
          </p:sp>
          <p:sp>
            <p:nvSpPr>
              <p:cNvPr id="16" name="Rectangle 15"/>
              <p:cNvSpPr/>
              <p:nvPr userDrawn="1"/>
            </p:nvSpPr>
            <p:spPr>
              <a:xfrm>
                <a:off x="-685800" y="352425"/>
                <a:ext cx="6311900" cy="677863"/>
              </a:xfrm>
              <a:prstGeom prst="rect">
                <a:avLst/>
              </a:prstGeom>
              <a:solidFill>
                <a:srgbClr val="00AE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MY" sz="1800"/>
              </a:p>
            </p:txBody>
          </p:sp>
        </p:grpSp>
        <p:sp>
          <p:nvSpPr>
            <p:cNvPr id="12" name="Rectangle 11"/>
            <p:cNvSpPr/>
            <p:nvPr userDrawn="1"/>
          </p:nvSpPr>
          <p:spPr>
            <a:xfrm>
              <a:off x="8984456" y="272086"/>
              <a:ext cx="159542" cy="1006476"/>
            </a:xfrm>
            <a:prstGeom prst="rect">
              <a:avLst/>
            </a:prstGeom>
            <a:solidFill>
              <a:srgbClr val="005A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 sz="1800"/>
            </a:p>
          </p:txBody>
        </p:sp>
        <p:pic>
          <p:nvPicPr>
            <p:cNvPr id="13" name="Picture 12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90493" y="362042"/>
              <a:ext cx="1641260" cy="837145"/>
            </a:xfrm>
            <a:prstGeom prst="rect">
              <a:avLst/>
            </a:prstGeom>
          </p:spPr>
        </p:pic>
      </p:grpSp>
      <p:sp>
        <p:nvSpPr>
          <p:cNvPr id="17" name="Title 1"/>
          <p:cNvSpPr txBox="1">
            <a:spLocks/>
          </p:cNvSpPr>
          <p:nvPr userDrawn="1"/>
        </p:nvSpPr>
        <p:spPr>
          <a:xfrm>
            <a:off x="406401" y="365127"/>
            <a:ext cx="8009467" cy="9134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3600"/>
              <a:t>Click to edit</a:t>
            </a:r>
          </a:p>
        </p:txBody>
      </p:sp>
      <p:sp>
        <p:nvSpPr>
          <p:cNvPr id="1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47151" y="6243642"/>
            <a:ext cx="2743200" cy="365125"/>
          </a:xfrm>
        </p:spPr>
        <p:txBody>
          <a:bodyPr/>
          <a:lstStyle/>
          <a:p>
            <a:fld id="{214467F9-EADD-4680-9637-29CCB1478A62}" type="slidenum">
              <a:rPr lang="en-MY" smtClean="0"/>
              <a:t>‹#›</a:t>
            </a:fld>
            <a:endParaRPr lang="en-MY"/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0" y="6535498"/>
            <a:ext cx="12192000" cy="276999"/>
            <a:chOff x="0" y="6535495"/>
            <a:chExt cx="9144000" cy="276999"/>
          </a:xfrm>
        </p:grpSpPr>
        <p:pic>
          <p:nvPicPr>
            <p:cNvPr id="20" name="Picture 19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6538913"/>
              <a:ext cx="9144000" cy="270164"/>
            </a:xfrm>
            <a:prstGeom prst="rect">
              <a:avLst/>
            </a:prstGeom>
          </p:spPr>
        </p:pic>
        <p:sp>
          <p:nvSpPr>
            <p:cNvPr id="21" name="TextBox 20"/>
            <p:cNvSpPr txBox="1"/>
            <p:nvPr userDrawn="1"/>
          </p:nvSpPr>
          <p:spPr>
            <a:xfrm>
              <a:off x="7561299" y="6535495"/>
              <a:ext cx="98700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www.ump.edu.my</a:t>
              </a:r>
              <a:endParaRPr lang="en-MY" sz="1200">
                <a:solidFill>
                  <a:schemeClr val="accent5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384597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>
          <a:xfrm rot="10800000">
            <a:off x="313247" y="4814264"/>
            <a:ext cx="11654973" cy="1815461"/>
            <a:chOff x="269723" y="3712032"/>
            <a:chExt cx="8741230" cy="1815461"/>
          </a:xfrm>
        </p:grpSpPr>
        <p:sp>
          <p:nvSpPr>
            <p:cNvPr id="18" name="Rounded Rectangle 17"/>
            <p:cNvSpPr/>
            <p:nvPr userDrawn="1"/>
          </p:nvSpPr>
          <p:spPr>
            <a:xfrm>
              <a:off x="286658" y="3712032"/>
              <a:ext cx="8695944" cy="320402"/>
            </a:xfrm>
            <a:prstGeom prst="roundRect">
              <a:avLst>
                <a:gd name="adj" fmla="val 7136"/>
              </a:avLst>
            </a:prstGeom>
            <a:gradFill>
              <a:gsLst>
                <a:gs pos="0">
                  <a:schemeClr val="accent1">
                    <a:lumMod val="75000"/>
                  </a:schemeClr>
                </a:gs>
                <a:gs pos="90000">
                  <a:schemeClr val="accent1">
                    <a:lumMod val="60000"/>
                    <a:lumOff val="40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baseline="-25000">
                <a:solidFill>
                  <a:prstClr val="white"/>
                </a:solidFill>
              </a:endParaRPr>
            </a:p>
          </p:txBody>
        </p:sp>
        <p:grpSp>
          <p:nvGrpSpPr>
            <p:cNvPr id="19" name="Group 18"/>
            <p:cNvGrpSpPr>
              <a:grpSpLocks noChangeAspect="1"/>
            </p:cNvGrpSpPr>
            <p:nvPr userDrawn="1"/>
          </p:nvGrpSpPr>
          <p:grpSpPr bwMode="hidden">
            <a:xfrm>
              <a:off x="269723" y="4545470"/>
              <a:ext cx="8741230" cy="982023"/>
              <a:chOff x="-3905251" y="4294188"/>
              <a:chExt cx="13054503" cy="1892300"/>
            </a:xfrm>
          </p:grpSpPr>
          <p:sp>
            <p:nvSpPr>
              <p:cNvPr id="20" name="Freeform 14"/>
              <p:cNvSpPr>
                <a:spLocks/>
              </p:cNvSpPr>
              <p:nvPr/>
            </p:nvSpPr>
            <p:spPr bwMode="hidden">
              <a:xfrm>
                <a:off x="4853476" y="4500561"/>
                <a:ext cx="4295776" cy="1016001"/>
              </a:xfrm>
              <a:custGeom>
                <a:avLst/>
                <a:gdLst/>
                <a:ahLst/>
                <a:cxnLst>
                  <a:cxn ang="0">
                    <a:pos x="2700" y="0"/>
                  </a:cxn>
                  <a:cxn ang="0">
                    <a:pos x="2700" y="0"/>
                  </a:cxn>
                  <a:cxn ang="0">
                    <a:pos x="2586" y="18"/>
                  </a:cxn>
                  <a:cxn ang="0">
                    <a:pos x="2470" y="38"/>
                  </a:cxn>
                  <a:cxn ang="0">
                    <a:pos x="2352" y="60"/>
                  </a:cxn>
                  <a:cxn ang="0">
                    <a:pos x="2230" y="82"/>
                  </a:cxn>
                  <a:cxn ang="0">
                    <a:pos x="2106" y="108"/>
                  </a:cxn>
                  <a:cxn ang="0">
                    <a:pos x="1978" y="134"/>
                  </a:cxn>
                  <a:cxn ang="0">
                    <a:pos x="1848" y="164"/>
                  </a:cxn>
                  <a:cxn ang="0">
                    <a:pos x="1714" y="194"/>
                  </a:cxn>
                  <a:cxn ang="0">
                    <a:pos x="1714" y="194"/>
                  </a:cxn>
                  <a:cxn ang="0">
                    <a:pos x="1472" y="252"/>
                  </a:cxn>
                  <a:cxn ang="0">
                    <a:pos x="1236" y="304"/>
                  </a:cxn>
                  <a:cxn ang="0">
                    <a:pos x="1010" y="352"/>
                  </a:cxn>
                  <a:cxn ang="0">
                    <a:pos x="792" y="398"/>
                  </a:cxn>
                  <a:cxn ang="0">
                    <a:pos x="584" y="438"/>
                  </a:cxn>
                  <a:cxn ang="0">
                    <a:pos x="382" y="474"/>
                  </a:cxn>
                  <a:cxn ang="0">
                    <a:pos x="188" y="508"/>
                  </a:cxn>
                  <a:cxn ang="0">
                    <a:pos x="0" y="538"/>
                  </a:cxn>
                  <a:cxn ang="0">
                    <a:pos x="0" y="538"/>
                  </a:cxn>
                  <a:cxn ang="0">
                    <a:pos x="130" y="556"/>
                  </a:cxn>
                  <a:cxn ang="0">
                    <a:pos x="254" y="572"/>
                  </a:cxn>
                  <a:cxn ang="0">
                    <a:pos x="374" y="586"/>
                  </a:cxn>
                  <a:cxn ang="0">
                    <a:pos x="492" y="598"/>
                  </a:cxn>
                  <a:cxn ang="0">
                    <a:pos x="606" y="610"/>
                  </a:cxn>
                  <a:cxn ang="0">
                    <a:pos x="716" y="618"/>
                  </a:cxn>
                  <a:cxn ang="0">
                    <a:pos x="822" y="626"/>
                  </a:cxn>
                  <a:cxn ang="0">
                    <a:pos x="926" y="632"/>
                  </a:cxn>
                  <a:cxn ang="0">
                    <a:pos x="1028" y="636"/>
                  </a:cxn>
                  <a:cxn ang="0">
                    <a:pos x="1126" y="638"/>
                  </a:cxn>
                  <a:cxn ang="0">
                    <a:pos x="1220" y="640"/>
                  </a:cxn>
                  <a:cxn ang="0">
                    <a:pos x="1312" y="640"/>
                  </a:cxn>
                  <a:cxn ang="0">
                    <a:pos x="1402" y="638"/>
                  </a:cxn>
                  <a:cxn ang="0">
                    <a:pos x="1490" y="636"/>
                  </a:cxn>
                  <a:cxn ang="0">
                    <a:pos x="1574" y="632"/>
                  </a:cxn>
                  <a:cxn ang="0">
                    <a:pos x="1656" y="626"/>
                  </a:cxn>
                  <a:cxn ang="0">
                    <a:pos x="1734" y="620"/>
                  </a:cxn>
                  <a:cxn ang="0">
                    <a:pos x="1812" y="612"/>
                  </a:cxn>
                  <a:cxn ang="0">
                    <a:pos x="1886" y="602"/>
                  </a:cxn>
                  <a:cxn ang="0">
                    <a:pos x="1960" y="592"/>
                  </a:cxn>
                  <a:cxn ang="0">
                    <a:pos x="2030" y="580"/>
                  </a:cxn>
                  <a:cxn ang="0">
                    <a:pos x="2100" y="568"/>
                  </a:cxn>
                  <a:cxn ang="0">
                    <a:pos x="2166" y="554"/>
                  </a:cxn>
                  <a:cxn ang="0">
                    <a:pos x="2232" y="540"/>
                  </a:cxn>
                  <a:cxn ang="0">
                    <a:pos x="2296" y="524"/>
                  </a:cxn>
                  <a:cxn ang="0">
                    <a:pos x="2358" y="508"/>
                  </a:cxn>
                  <a:cxn ang="0">
                    <a:pos x="2418" y="490"/>
                  </a:cxn>
                  <a:cxn ang="0">
                    <a:pos x="2478" y="472"/>
                  </a:cxn>
                  <a:cxn ang="0">
                    <a:pos x="2592" y="432"/>
                  </a:cxn>
                  <a:cxn ang="0">
                    <a:pos x="2702" y="390"/>
                  </a:cxn>
                  <a:cxn ang="0">
                    <a:pos x="2702" y="390"/>
                  </a:cxn>
                  <a:cxn ang="0">
                    <a:pos x="2706" y="388"/>
                  </a:cxn>
                  <a:cxn ang="0">
                    <a:pos x="2706" y="388"/>
                  </a:cxn>
                  <a:cxn ang="0">
                    <a:pos x="2706" y="0"/>
                  </a:cxn>
                  <a:cxn ang="0">
                    <a:pos x="2706" y="0"/>
                  </a:cxn>
                  <a:cxn ang="0">
                    <a:pos x="2700" y="0"/>
                  </a:cxn>
                  <a:cxn ang="0">
                    <a:pos x="2700" y="0"/>
                  </a:cxn>
                </a:cxnLst>
                <a:rect l="0" t="0" r="r" b="b"/>
                <a:pathLst>
                  <a:path w="2706" h="640">
                    <a:moveTo>
                      <a:pt x="2700" y="0"/>
                    </a:moveTo>
                    <a:lnTo>
                      <a:pt x="2700" y="0"/>
                    </a:lnTo>
                    <a:lnTo>
                      <a:pt x="2586" y="18"/>
                    </a:lnTo>
                    <a:lnTo>
                      <a:pt x="2470" y="38"/>
                    </a:lnTo>
                    <a:lnTo>
                      <a:pt x="2352" y="60"/>
                    </a:lnTo>
                    <a:lnTo>
                      <a:pt x="2230" y="82"/>
                    </a:lnTo>
                    <a:lnTo>
                      <a:pt x="2106" y="108"/>
                    </a:lnTo>
                    <a:lnTo>
                      <a:pt x="1978" y="134"/>
                    </a:lnTo>
                    <a:lnTo>
                      <a:pt x="1848" y="164"/>
                    </a:lnTo>
                    <a:lnTo>
                      <a:pt x="1714" y="194"/>
                    </a:lnTo>
                    <a:lnTo>
                      <a:pt x="1714" y="194"/>
                    </a:lnTo>
                    <a:lnTo>
                      <a:pt x="1472" y="252"/>
                    </a:lnTo>
                    <a:lnTo>
                      <a:pt x="1236" y="304"/>
                    </a:lnTo>
                    <a:lnTo>
                      <a:pt x="1010" y="352"/>
                    </a:lnTo>
                    <a:lnTo>
                      <a:pt x="792" y="398"/>
                    </a:lnTo>
                    <a:lnTo>
                      <a:pt x="584" y="438"/>
                    </a:lnTo>
                    <a:lnTo>
                      <a:pt x="382" y="474"/>
                    </a:lnTo>
                    <a:lnTo>
                      <a:pt x="188" y="508"/>
                    </a:lnTo>
                    <a:lnTo>
                      <a:pt x="0" y="538"/>
                    </a:lnTo>
                    <a:lnTo>
                      <a:pt x="0" y="538"/>
                    </a:lnTo>
                    <a:lnTo>
                      <a:pt x="130" y="556"/>
                    </a:lnTo>
                    <a:lnTo>
                      <a:pt x="254" y="572"/>
                    </a:lnTo>
                    <a:lnTo>
                      <a:pt x="374" y="586"/>
                    </a:lnTo>
                    <a:lnTo>
                      <a:pt x="492" y="598"/>
                    </a:lnTo>
                    <a:lnTo>
                      <a:pt x="606" y="610"/>
                    </a:lnTo>
                    <a:lnTo>
                      <a:pt x="716" y="618"/>
                    </a:lnTo>
                    <a:lnTo>
                      <a:pt x="822" y="626"/>
                    </a:lnTo>
                    <a:lnTo>
                      <a:pt x="926" y="632"/>
                    </a:lnTo>
                    <a:lnTo>
                      <a:pt x="1028" y="636"/>
                    </a:lnTo>
                    <a:lnTo>
                      <a:pt x="1126" y="638"/>
                    </a:lnTo>
                    <a:lnTo>
                      <a:pt x="1220" y="640"/>
                    </a:lnTo>
                    <a:lnTo>
                      <a:pt x="1312" y="640"/>
                    </a:lnTo>
                    <a:lnTo>
                      <a:pt x="1402" y="638"/>
                    </a:lnTo>
                    <a:lnTo>
                      <a:pt x="1490" y="636"/>
                    </a:lnTo>
                    <a:lnTo>
                      <a:pt x="1574" y="632"/>
                    </a:lnTo>
                    <a:lnTo>
                      <a:pt x="1656" y="626"/>
                    </a:lnTo>
                    <a:lnTo>
                      <a:pt x="1734" y="620"/>
                    </a:lnTo>
                    <a:lnTo>
                      <a:pt x="1812" y="612"/>
                    </a:lnTo>
                    <a:lnTo>
                      <a:pt x="1886" y="602"/>
                    </a:lnTo>
                    <a:lnTo>
                      <a:pt x="1960" y="592"/>
                    </a:lnTo>
                    <a:lnTo>
                      <a:pt x="2030" y="580"/>
                    </a:lnTo>
                    <a:lnTo>
                      <a:pt x="2100" y="568"/>
                    </a:lnTo>
                    <a:lnTo>
                      <a:pt x="2166" y="554"/>
                    </a:lnTo>
                    <a:lnTo>
                      <a:pt x="2232" y="540"/>
                    </a:lnTo>
                    <a:lnTo>
                      <a:pt x="2296" y="524"/>
                    </a:lnTo>
                    <a:lnTo>
                      <a:pt x="2358" y="508"/>
                    </a:lnTo>
                    <a:lnTo>
                      <a:pt x="2418" y="490"/>
                    </a:lnTo>
                    <a:lnTo>
                      <a:pt x="2478" y="472"/>
                    </a:lnTo>
                    <a:lnTo>
                      <a:pt x="2592" y="432"/>
                    </a:lnTo>
                    <a:lnTo>
                      <a:pt x="2702" y="390"/>
                    </a:lnTo>
                    <a:lnTo>
                      <a:pt x="2702" y="390"/>
                    </a:lnTo>
                    <a:lnTo>
                      <a:pt x="2706" y="388"/>
                    </a:lnTo>
                    <a:lnTo>
                      <a:pt x="2706" y="388"/>
                    </a:lnTo>
                    <a:lnTo>
                      <a:pt x="2706" y="0"/>
                    </a:lnTo>
                    <a:lnTo>
                      <a:pt x="2706" y="0"/>
                    </a:lnTo>
                    <a:lnTo>
                      <a:pt x="2700" y="0"/>
                    </a:lnTo>
                    <a:lnTo>
                      <a:pt x="2700" y="0"/>
                    </a:lnTo>
                    <a:close/>
                  </a:path>
                </a:pathLst>
              </a:custGeom>
              <a:solidFill>
                <a:schemeClr val="bg2">
                  <a:alpha val="29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1" name="Freeform 18"/>
              <p:cNvSpPr>
                <a:spLocks/>
              </p:cNvSpPr>
              <p:nvPr/>
            </p:nvSpPr>
            <p:spPr bwMode="hidden">
              <a:xfrm>
                <a:off x="-309563" y="4318000"/>
                <a:ext cx="8280401" cy="1209675"/>
              </a:xfrm>
              <a:custGeom>
                <a:avLst/>
                <a:gdLst/>
                <a:ahLst/>
                <a:cxnLst>
                  <a:cxn ang="0">
                    <a:pos x="5216" y="714"/>
                  </a:cxn>
                  <a:cxn ang="0">
                    <a:pos x="4984" y="686"/>
                  </a:cxn>
                  <a:cxn ang="0">
                    <a:pos x="4478" y="610"/>
                  </a:cxn>
                  <a:cxn ang="0">
                    <a:pos x="3914" y="508"/>
                  </a:cxn>
                  <a:cxn ang="0">
                    <a:pos x="3286" y="374"/>
                  </a:cxn>
                  <a:cxn ang="0">
                    <a:pos x="2946" y="296"/>
                  </a:cxn>
                  <a:cxn ang="0">
                    <a:pos x="2682" y="236"/>
                  </a:cxn>
                  <a:cxn ang="0">
                    <a:pos x="2430" y="184"/>
                  </a:cxn>
                  <a:cxn ang="0">
                    <a:pos x="2190" y="140"/>
                  </a:cxn>
                  <a:cxn ang="0">
                    <a:pos x="1960" y="102"/>
                  </a:cxn>
                  <a:cxn ang="0">
                    <a:pos x="1740" y="72"/>
                  </a:cxn>
                  <a:cxn ang="0">
                    <a:pos x="1334" y="28"/>
                  </a:cxn>
                  <a:cxn ang="0">
                    <a:pos x="970" y="4"/>
                  </a:cxn>
                  <a:cxn ang="0">
                    <a:pos x="644" y="0"/>
                  </a:cxn>
                  <a:cxn ang="0">
                    <a:pos x="358" y="10"/>
                  </a:cxn>
                  <a:cxn ang="0">
                    <a:pos x="110" y="32"/>
                  </a:cxn>
                  <a:cxn ang="0">
                    <a:pos x="0" y="48"/>
                  </a:cxn>
                  <a:cxn ang="0">
                    <a:pos x="314" y="86"/>
                  </a:cxn>
                  <a:cxn ang="0">
                    <a:pos x="652" y="140"/>
                  </a:cxn>
                  <a:cxn ang="0">
                    <a:pos x="1014" y="210"/>
                  </a:cxn>
                  <a:cxn ang="0">
                    <a:pos x="1402" y="296"/>
                  </a:cxn>
                  <a:cxn ang="0">
                    <a:pos x="1756" y="378"/>
                  </a:cxn>
                  <a:cxn ang="0">
                    <a:pos x="2408" y="516"/>
                  </a:cxn>
                  <a:cxn ang="0">
                    <a:pos x="2708" y="572"/>
                  </a:cxn>
                  <a:cxn ang="0">
                    <a:pos x="2992" y="620"/>
                  </a:cxn>
                  <a:cxn ang="0">
                    <a:pos x="3260" y="662"/>
                  </a:cxn>
                  <a:cxn ang="0">
                    <a:pos x="3512" y="694"/>
                  </a:cxn>
                  <a:cxn ang="0">
                    <a:pos x="3750" y="722"/>
                  </a:cxn>
                  <a:cxn ang="0">
                    <a:pos x="3974" y="740"/>
                  </a:cxn>
                  <a:cxn ang="0">
                    <a:pos x="4184" y="754"/>
                  </a:cxn>
                  <a:cxn ang="0">
                    <a:pos x="4384" y="762"/>
                  </a:cxn>
                  <a:cxn ang="0">
                    <a:pos x="4570" y="762"/>
                  </a:cxn>
                  <a:cxn ang="0">
                    <a:pos x="4746" y="758"/>
                  </a:cxn>
                  <a:cxn ang="0">
                    <a:pos x="4912" y="748"/>
                  </a:cxn>
                  <a:cxn ang="0">
                    <a:pos x="5068" y="732"/>
                  </a:cxn>
                  <a:cxn ang="0">
                    <a:pos x="5216" y="714"/>
                  </a:cxn>
                </a:cxnLst>
                <a:rect l="0" t="0" r="r" b="b"/>
                <a:pathLst>
                  <a:path w="5216" h="762">
                    <a:moveTo>
                      <a:pt x="5216" y="714"/>
                    </a:moveTo>
                    <a:lnTo>
                      <a:pt x="5216" y="714"/>
                    </a:lnTo>
                    <a:lnTo>
                      <a:pt x="5102" y="700"/>
                    </a:lnTo>
                    <a:lnTo>
                      <a:pt x="4984" y="686"/>
                    </a:lnTo>
                    <a:lnTo>
                      <a:pt x="4738" y="652"/>
                    </a:lnTo>
                    <a:lnTo>
                      <a:pt x="4478" y="610"/>
                    </a:lnTo>
                    <a:lnTo>
                      <a:pt x="4204" y="564"/>
                    </a:lnTo>
                    <a:lnTo>
                      <a:pt x="3914" y="508"/>
                    </a:lnTo>
                    <a:lnTo>
                      <a:pt x="3608" y="446"/>
                    </a:lnTo>
                    <a:lnTo>
                      <a:pt x="3286" y="374"/>
                    </a:lnTo>
                    <a:lnTo>
                      <a:pt x="2946" y="296"/>
                    </a:lnTo>
                    <a:lnTo>
                      <a:pt x="2946" y="296"/>
                    </a:lnTo>
                    <a:lnTo>
                      <a:pt x="2812" y="266"/>
                    </a:lnTo>
                    <a:lnTo>
                      <a:pt x="2682" y="236"/>
                    </a:lnTo>
                    <a:lnTo>
                      <a:pt x="2556" y="210"/>
                    </a:lnTo>
                    <a:lnTo>
                      <a:pt x="2430" y="184"/>
                    </a:lnTo>
                    <a:lnTo>
                      <a:pt x="2308" y="162"/>
                    </a:lnTo>
                    <a:lnTo>
                      <a:pt x="2190" y="140"/>
                    </a:lnTo>
                    <a:lnTo>
                      <a:pt x="2074" y="120"/>
                    </a:lnTo>
                    <a:lnTo>
                      <a:pt x="1960" y="102"/>
                    </a:lnTo>
                    <a:lnTo>
                      <a:pt x="1850" y="86"/>
                    </a:lnTo>
                    <a:lnTo>
                      <a:pt x="1740" y="72"/>
                    </a:lnTo>
                    <a:lnTo>
                      <a:pt x="1532" y="46"/>
                    </a:lnTo>
                    <a:lnTo>
                      <a:pt x="1334" y="28"/>
                    </a:lnTo>
                    <a:lnTo>
                      <a:pt x="1148" y="14"/>
                    </a:lnTo>
                    <a:lnTo>
                      <a:pt x="970" y="4"/>
                    </a:lnTo>
                    <a:lnTo>
                      <a:pt x="802" y="0"/>
                    </a:lnTo>
                    <a:lnTo>
                      <a:pt x="644" y="0"/>
                    </a:lnTo>
                    <a:lnTo>
                      <a:pt x="496" y="4"/>
                    </a:lnTo>
                    <a:lnTo>
                      <a:pt x="358" y="10"/>
                    </a:lnTo>
                    <a:lnTo>
                      <a:pt x="230" y="20"/>
                    </a:lnTo>
                    <a:lnTo>
                      <a:pt x="110" y="32"/>
                    </a:lnTo>
                    <a:lnTo>
                      <a:pt x="0" y="48"/>
                    </a:lnTo>
                    <a:lnTo>
                      <a:pt x="0" y="48"/>
                    </a:lnTo>
                    <a:lnTo>
                      <a:pt x="154" y="66"/>
                    </a:lnTo>
                    <a:lnTo>
                      <a:pt x="314" y="86"/>
                    </a:lnTo>
                    <a:lnTo>
                      <a:pt x="480" y="112"/>
                    </a:lnTo>
                    <a:lnTo>
                      <a:pt x="652" y="140"/>
                    </a:lnTo>
                    <a:lnTo>
                      <a:pt x="830" y="174"/>
                    </a:lnTo>
                    <a:lnTo>
                      <a:pt x="1014" y="210"/>
                    </a:lnTo>
                    <a:lnTo>
                      <a:pt x="1206" y="250"/>
                    </a:lnTo>
                    <a:lnTo>
                      <a:pt x="1402" y="296"/>
                    </a:lnTo>
                    <a:lnTo>
                      <a:pt x="1402" y="296"/>
                    </a:lnTo>
                    <a:lnTo>
                      <a:pt x="1756" y="378"/>
                    </a:lnTo>
                    <a:lnTo>
                      <a:pt x="2092" y="450"/>
                    </a:lnTo>
                    <a:lnTo>
                      <a:pt x="2408" y="516"/>
                    </a:lnTo>
                    <a:lnTo>
                      <a:pt x="2562" y="544"/>
                    </a:lnTo>
                    <a:lnTo>
                      <a:pt x="2708" y="572"/>
                    </a:lnTo>
                    <a:lnTo>
                      <a:pt x="2852" y="598"/>
                    </a:lnTo>
                    <a:lnTo>
                      <a:pt x="2992" y="620"/>
                    </a:lnTo>
                    <a:lnTo>
                      <a:pt x="3128" y="642"/>
                    </a:lnTo>
                    <a:lnTo>
                      <a:pt x="3260" y="662"/>
                    </a:lnTo>
                    <a:lnTo>
                      <a:pt x="3388" y="678"/>
                    </a:lnTo>
                    <a:lnTo>
                      <a:pt x="3512" y="694"/>
                    </a:lnTo>
                    <a:lnTo>
                      <a:pt x="3632" y="708"/>
                    </a:lnTo>
                    <a:lnTo>
                      <a:pt x="3750" y="722"/>
                    </a:lnTo>
                    <a:lnTo>
                      <a:pt x="3864" y="732"/>
                    </a:lnTo>
                    <a:lnTo>
                      <a:pt x="3974" y="740"/>
                    </a:lnTo>
                    <a:lnTo>
                      <a:pt x="4080" y="748"/>
                    </a:lnTo>
                    <a:lnTo>
                      <a:pt x="4184" y="754"/>
                    </a:lnTo>
                    <a:lnTo>
                      <a:pt x="4286" y="758"/>
                    </a:lnTo>
                    <a:lnTo>
                      <a:pt x="4384" y="762"/>
                    </a:lnTo>
                    <a:lnTo>
                      <a:pt x="4478" y="762"/>
                    </a:lnTo>
                    <a:lnTo>
                      <a:pt x="4570" y="762"/>
                    </a:lnTo>
                    <a:lnTo>
                      <a:pt x="4660" y="760"/>
                    </a:lnTo>
                    <a:lnTo>
                      <a:pt x="4746" y="758"/>
                    </a:lnTo>
                    <a:lnTo>
                      <a:pt x="4830" y="754"/>
                    </a:lnTo>
                    <a:lnTo>
                      <a:pt x="4912" y="748"/>
                    </a:lnTo>
                    <a:lnTo>
                      <a:pt x="4992" y="740"/>
                    </a:lnTo>
                    <a:lnTo>
                      <a:pt x="5068" y="732"/>
                    </a:lnTo>
                    <a:lnTo>
                      <a:pt x="5144" y="724"/>
                    </a:lnTo>
                    <a:lnTo>
                      <a:pt x="5216" y="714"/>
                    </a:lnTo>
                    <a:lnTo>
                      <a:pt x="5216" y="714"/>
                    </a:lnTo>
                    <a:close/>
                  </a:path>
                </a:pathLst>
              </a:custGeom>
              <a:solidFill>
                <a:schemeClr val="bg2">
                  <a:alpha val="4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2" name="Freeform 22"/>
              <p:cNvSpPr>
                <a:spLocks/>
              </p:cNvSpPr>
              <p:nvPr/>
            </p:nvSpPr>
            <p:spPr bwMode="hidden">
              <a:xfrm>
                <a:off x="3175" y="4335463"/>
                <a:ext cx="8166100" cy="1101725"/>
              </a:xfrm>
              <a:custGeom>
                <a:avLst/>
                <a:gdLst/>
                <a:ahLst/>
                <a:cxnLst>
                  <a:cxn ang="0">
                    <a:pos x="0" y="70"/>
                  </a:cxn>
                  <a:cxn ang="0">
                    <a:pos x="0" y="70"/>
                  </a:cxn>
                  <a:cxn ang="0">
                    <a:pos x="18" y="66"/>
                  </a:cxn>
                  <a:cxn ang="0">
                    <a:pos x="72" y="56"/>
                  </a:cxn>
                  <a:cxn ang="0">
                    <a:pos x="164" y="42"/>
                  </a:cxn>
                  <a:cxn ang="0">
                    <a:pos x="224" y="34"/>
                  </a:cxn>
                  <a:cxn ang="0">
                    <a:pos x="294" y="26"/>
                  </a:cxn>
                  <a:cxn ang="0">
                    <a:pos x="372" y="20"/>
                  </a:cxn>
                  <a:cxn ang="0">
                    <a:pos x="462" y="14"/>
                  </a:cxn>
                  <a:cxn ang="0">
                    <a:pos x="560" y="8"/>
                  </a:cxn>
                  <a:cxn ang="0">
                    <a:pos x="670" y="4"/>
                  </a:cxn>
                  <a:cxn ang="0">
                    <a:pos x="790" y="2"/>
                  </a:cxn>
                  <a:cxn ang="0">
                    <a:pos x="920" y="0"/>
                  </a:cxn>
                  <a:cxn ang="0">
                    <a:pos x="1060" y="2"/>
                  </a:cxn>
                  <a:cxn ang="0">
                    <a:pos x="1210" y="6"/>
                  </a:cxn>
                  <a:cxn ang="0">
                    <a:pos x="1372" y="14"/>
                  </a:cxn>
                  <a:cxn ang="0">
                    <a:pos x="1544" y="24"/>
                  </a:cxn>
                  <a:cxn ang="0">
                    <a:pos x="1726" y="40"/>
                  </a:cxn>
                  <a:cxn ang="0">
                    <a:pos x="1920" y="58"/>
                  </a:cxn>
                  <a:cxn ang="0">
                    <a:pos x="2126" y="80"/>
                  </a:cxn>
                  <a:cxn ang="0">
                    <a:pos x="2342" y="106"/>
                  </a:cxn>
                  <a:cxn ang="0">
                    <a:pos x="2570" y="138"/>
                  </a:cxn>
                  <a:cxn ang="0">
                    <a:pos x="2808" y="174"/>
                  </a:cxn>
                  <a:cxn ang="0">
                    <a:pos x="3058" y="216"/>
                  </a:cxn>
                  <a:cxn ang="0">
                    <a:pos x="3320" y="266"/>
                  </a:cxn>
                  <a:cxn ang="0">
                    <a:pos x="3594" y="320"/>
                  </a:cxn>
                  <a:cxn ang="0">
                    <a:pos x="3880" y="380"/>
                  </a:cxn>
                  <a:cxn ang="0">
                    <a:pos x="4178" y="448"/>
                  </a:cxn>
                  <a:cxn ang="0">
                    <a:pos x="4488" y="522"/>
                  </a:cxn>
                  <a:cxn ang="0">
                    <a:pos x="4810" y="604"/>
                  </a:cxn>
                  <a:cxn ang="0">
                    <a:pos x="5144" y="694"/>
                  </a:cxn>
                </a:cxnLst>
                <a:rect l="0" t="0" r="r" b="b"/>
                <a:pathLst>
                  <a:path w="5144" h="694">
                    <a:moveTo>
                      <a:pt x="0" y="70"/>
                    </a:moveTo>
                    <a:lnTo>
                      <a:pt x="0" y="70"/>
                    </a:lnTo>
                    <a:lnTo>
                      <a:pt x="18" y="66"/>
                    </a:lnTo>
                    <a:lnTo>
                      <a:pt x="72" y="56"/>
                    </a:lnTo>
                    <a:lnTo>
                      <a:pt x="164" y="42"/>
                    </a:lnTo>
                    <a:lnTo>
                      <a:pt x="224" y="34"/>
                    </a:lnTo>
                    <a:lnTo>
                      <a:pt x="294" y="26"/>
                    </a:lnTo>
                    <a:lnTo>
                      <a:pt x="372" y="20"/>
                    </a:lnTo>
                    <a:lnTo>
                      <a:pt x="462" y="14"/>
                    </a:lnTo>
                    <a:lnTo>
                      <a:pt x="560" y="8"/>
                    </a:lnTo>
                    <a:lnTo>
                      <a:pt x="670" y="4"/>
                    </a:lnTo>
                    <a:lnTo>
                      <a:pt x="790" y="2"/>
                    </a:lnTo>
                    <a:lnTo>
                      <a:pt x="920" y="0"/>
                    </a:lnTo>
                    <a:lnTo>
                      <a:pt x="1060" y="2"/>
                    </a:lnTo>
                    <a:lnTo>
                      <a:pt x="1210" y="6"/>
                    </a:lnTo>
                    <a:lnTo>
                      <a:pt x="1372" y="14"/>
                    </a:lnTo>
                    <a:lnTo>
                      <a:pt x="1544" y="24"/>
                    </a:lnTo>
                    <a:lnTo>
                      <a:pt x="1726" y="40"/>
                    </a:lnTo>
                    <a:lnTo>
                      <a:pt x="1920" y="58"/>
                    </a:lnTo>
                    <a:lnTo>
                      <a:pt x="2126" y="80"/>
                    </a:lnTo>
                    <a:lnTo>
                      <a:pt x="2342" y="106"/>
                    </a:lnTo>
                    <a:lnTo>
                      <a:pt x="2570" y="138"/>
                    </a:lnTo>
                    <a:lnTo>
                      <a:pt x="2808" y="174"/>
                    </a:lnTo>
                    <a:lnTo>
                      <a:pt x="3058" y="216"/>
                    </a:lnTo>
                    <a:lnTo>
                      <a:pt x="3320" y="266"/>
                    </a:lnTo>
                    <a:lnTo>
                      <a:pt x="3594" y="320"/>
                    </a:lnTo>
                    <a:lnTo>
                      <a:pt x="3880" y="380"/>
                    </a:lnTo>
                    <a:lnTo>
                      <a:pt x="4178" y="448"/>
                    </a:lnTo>
                    <a:lnTo>
                      <a:pt x="4488" y="522"/>
                    </a:lnTo>
                    <a:lnTo>
                      <a:pt x="4810" y="604"/>
                    </a:lnTo>
                    <a:lnTo>
                      <a:pt x="5144" y="694"/>
                    </a:lnTo>
                  </a:path>
                </a:pathLst>
              </a:custGeom>
              <a:noFill/>
              <a:ln w="12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3" name="Freeform 26"/>
              <p:cNvSpPr>
                <a:spLocks/>
              </p:cNvSpPr>
              <p:nvPr/>
            </p:nvSpPr>
            <p:spPr bwMode="hidden">
              <a:xfrm>
                <a:off x="4156075" y="4316413"/>
                <a:ext cx="4940300" cy="927100"/>
              </a:xfrm>
              <a:custGeom>
                <a:avLst/>
                <a:gdLst/>
                <a:ahLst/>
                <a:cxnLst>
                  <a:cxn ang="0">
                    <a:pos x="0" y="584"/>
                  </a:cxn>
                  <a:cxn ang="0">
                    <a:pos x="0" y="584"/>
                  </a:cxn>
                  <a:cxn ang="0">
                    <a:pos x="90" y="560"/>
                  </a:cxn>
                  <a:cxn ang="0">
                    <a:pos x="336" y="498"/>
                  </a:cxn>
                  <a:cxn ang="0">
                    <a:pos x="506" y="456"/>
                  </a:cxn>
                  <a:cxn ang="0">
                    <a:pos x="702" y="410"/>
                  </a:cxn>
                  <a:cxn ang="0">
                    <a:pos x="920" y="360"/>
                  </a:cxn>
                  <a:cxn ang="0">
                    <a:pos x="1154" y="306"/>
                  </a:cxn>
                  <a:cxn ang="0">
                    <a:pos x="1402" y="254"/>
                  </a:cxn>
                  <a:cxn ang="0">
                    <a:pos x="1656" y="202"/>
                  </a:cxn>
                  <a:cxn ang="0">
                    <a:pos x="1916" y="154"/>
                  </a:cxn>
                  <a:cxn ang="0">
                    <a:pos x="2174" y="108"/>
                  </a:cxn>
                  <a:cxn ang="0">
                    <a:pos x="2302" y="88"/>
                  </a:cxn>
                  <a:cxn ang="0">
                    <a:pos x="2426" y="68"/>
                  </a:cxn>
                  <a:cxn ang="0">
                    <a:pos x="2550" y="52"/>
                  </a:cxn>
                  <a:cxn ang="0">
                    <a:pos x="2670" y="36"/>
                  </a:cxn>
                  <a:cxn ang="0">
                    <a:pos x="2788" y="24"/>
                  </a:cxn>
                  <a:cxn ang="0">
                    <a:pos x="2900" y="14"/>
                  </a:cxn>
                  <a:cxn ang="0">
                    <a:pos x="3008" y="6"/>
                  </a:cxn>
                  <a:cxn ang="0">
                    <a:pos x="3112" y="0"/>
                  </a:cxn>
                </a:cxnLst>
                <a:rect l="0" t="0" r="r" b="b"/>
                <a:pathLst>
                  <a:path w="3112" h="584">
                    <a:moveTo>
                      <a:pt x="0" y="584"/>
                    </a:moveTo>
                    <a:lnTo>
                      <a:pt x="0" y="584"/>
                    </a:lnTo>
                    <a:lnTo>
                      <a:pt x="90" y="560"/>
                    </a:lnTo>
                    <a:lnTo>
                      <a:pt x="336" y="498"/>
                    </a:lnTo>
                    <a:lnTo>
                      <a:pt x="506" y="456"/>
                    </a:lnTo>
                    <a:lnTo>
                      <a:pt x="702" y="410"/>
                    </a:lnTo>
                    <a:lnTo>
                      <a:pt x="920" y="360"/>
                    </a:lnTo>
                    <a:lnTo>
                      <a:pt x="1154" y="306"/>
                    </a:lnTo>
                    <a:lnTo>
                      <a:pt x="1402" y="254"/>
                    </a:lnTo>
                    <a:lnTo>
                      <a:pt x="1656" y="202"/>
                    </a:lnTo>
                    <a:lnTo>
                      <a:pt x="1916" y="154"/>
                    </a:lnTo>
                    <a:lnTo>
                      <a:pt x="2174" y="108"/>
                    </a:lnTo>
                    <a:lnTo>
                      <a:pt x="2302" y="88"/>
                    </a:lnTo>
                    <a:lnTo>
                      <a:pt x="2426" y="68"/>
                    </a:lnTo>
                    <a:lnTo>
                      <a:pt x="2550" y="52"/>
                    </a:lnTo>
                    <a:lnTo>
                      <a:pt x="2670" y="36"/>
                    </a:lnTo>
                    <a:lnTo>
                      <a:pt x="2788" y="24"/>
                    </a:lnTo>
                    <a:lnTo>
                      <a:pt x="2900" y="14"/>
                    </a:lnTo>
                    <a:lnTo>
                      <a:pt x="3008" y="6"/>
                    </a:lnTo>
                    <a:lnTo>
                      <a:pt x="3112" y="0"/>
                    </a:lnTo>
                  </a:path>
                </a:pathLst>
              </a:custGeom>
              <a:noFill/>
              <a:ln w="12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>
                  <a:solidFill>
                    <a:prstClr val="black"/>
                  </a:solidFill>
                </a:endParaRPr>
              </a:p>
            </p:txBody>
          </p:sp>
          <p:sp useBgFill="1">
            <p:nvSpPr>
              <p:cNvPr id="24" name="Freeform 23"/>
              <p:cNvSpPr>
                <a:spLocks/>
              </p:cNvSpPr>
              <p:nvPr/>
            </p:nvSpPr>
            <p:spPr bwMode="hidden">
              <a:xfrm>
                <a:off x="-3905251" y="4294188"/>
                <a:ext cx="13027839" cy="1892300"/>
              </a:xfrm>
              <a:custGeom>
                <a:avLst/>
                <a:gdLst/>
                <a:ahLst/>
                <a:cxnLst>
                  <a:cxn ang="0">
                    <a:pos x="8192" y="512"/>
                  </a:cxn>
                  <a:cxn ang="0">
                    <a:pos x="8040" y="570"/>
                  </a:cxn>
                  <a:cxn ang="0">
                    <a:pos x="7878" y="620"/>
                  </a:cxn>
                  <a:cxn ang="0">
                    <a:pos x="7706" y="666"/>
                  </a:cxn>
                  <a:cxn ang="0">
                    <a:pos x="7522" y="702"/>
                  </a:cxn>
                  <a:cxn ang="0">
                    <a:pos x="7322" y="730"/>
                  </a:cxn>
                  <a:cxn ang="0">
                    <a:pos x="7106" y="750"/>
                  </a:cxn>
                  <a:cxn ang="0">
                    <a:pos x="6872" y="762"/>
                  </a:cxn>
                  <a:cxn ang="0">
                    <a:pos x="6618" y="760"/>
                  </a:cxn>
                  <a:cxn ang="0">
                    <a:pos x="6342" y="750"/>
                  </a:cxn>
                  <a:cxn ang="0">
                    <a:pos x="6042" y="726"/>
                  </a:cxn>
                  <a:cxn ang="0">
                    <a:pos x="5716" y="690"/>
                  </a:cxn>
                  <a:cxn ang="0">
                    <a:pos x="5364" y="642"/>
                  </a:cxn>
                  <a:cxn ang="0">
                    <a:pos x="4982" y="578"/>
                  </a:cxn>
                  <a:cxn ang="0">
                    <a:pos x="4568" y="500"/>
                  </a:cxn>
                  <a:cxn ang="0">
                    <a:pos x="4122" y="406"/>
                  </a:cxn>
                  <a:cxn ang="0">
                    <a:pos x="3640" y="296"/>
                  </a:cxn>
                  <a:cxn ang="0">
                    <a:pos x="3396" y="240"/>
                  </a:cxn>
                  <a:cxn ang="0">
                    <a:pos x="2934" y="148"/>
                  </a:cxn>
                  <a:cxn ang="0">
                    <a:pos x="2512" y="82"/>
                  </a:cxn>
                  <a:cxn ang="0">
                    <a:pos x="2126" y="36"/>
                  </a:cxn>
                  <a:cxn ang="0">
                    <a:pos x="1776" y="10"/>
                  </a:cxn>
                  <a:cxn ang="0">
                    <a:pos x="1462" y="0"/>
                  </a:cxn>
                  <a:cxn ang="0">
                    <a:pos x="1182" y="4"/>
                  </a:cxn>
                  <a:cxn ang="0">
                    <a:pos x="934" y="20"/>
                  </a:cxn>
                  <a:cxn ang="0">
                    <a:pos x="716" y="44"/>
                  </a:cxn>
                  <a:cxn ang="0">
                    <a:pos x="530" y="74"/>
                  </a:cxn>
                  <a:cxn ang="0">
                    <a:pos x="374" y="108"/>
                  </a:cxn>
                  <a:cxn ang="0">
                    <a:pos x="248" y="144"/>
                  </a:cxn>
                  <a:cxn ang="0">
                    <a:pos x="148" y="176"/>
                  </a:cxn>
                  <a:cxn ang="0">
                    <a:pos x="48" y="216"/>
                  </a:cxn>
                  <a:cxn ang="0">
                    <a:pos x="0" y="240"/>
                  </a:cxn>
                  <a:cxn ang="0">
                    <a:pos x="8192" y="1192"/>
                  </a:cxn>
                  <a:cxn ang="0">
                    <a:pos x="8196" y="1186"/>
                  </a:cxn>
                  <a:cxn ang="0">
                    <a:pos x="8196" y="510"/>
                  </a:cxn>
                  <a:cxn ang="0">
                    <a:pos x="8192" y="512"/>
                  </a:cxn>
                </a:cxnLst>
                <a:rect l="0" t="0" r="r" b="b"/>
                <a:pathLst>
                  <a:path w="8196" h="1192">
                    <a:moveTo>
                      <a:pt x="8192" y="512"/>
                    </a:moveTo>
                    <a:lnTo>
                      <a:pt x="8192" y="512"/>
                    </a:lnTo>
                    <a:lnTo>
                      <a:pt x="8116" y="542"/>
                    </a:lnTo>
                    <a:lnTo>
                      <a:pt x="8040" y="570"/>
                    </a:lnTo>
                    <a:lnTo>
                      <a:pt x="7960" y="596"/>
                    </a:lnTo>
                    <a:lnTo>
                      <a:pt x="7878" y="620"/>
                    </a:lnTo>
                    <a:lnTo>
                      <a:pt x="7794" y="644"/>
                    </a:lnTo>
                    <a:lnTo>
                      <a:pt x="7706" y="666"/>
                    </a:lnTo>
                    <a:lnTo>
                      <a:pt x="7616" y="684"/>
                    </a:lnTo>
                    <a:lnTo>
                      <a:pt x="7522" y="702"/>
                    </a:lnTo>
                    <a:lnTo>
                      <a:pt x="7424" y="718"/>
                    </a:lnTo>
                    <a:lnTo>
                      <a:pt x="7322" y="730"/>
                    </a:lnTo>
                    <a:lnTo>
                      <a:pt x="7216" y="742"/>
                    </a:lnTo>
                    <a:lnTo>
                      <a:pt x="7106" y="750"/>
                    </a:lnTo>
                    <a:lnTo>
                      <a:pt x="6992" y="758"/>
                    </a:lnTo>
                    <a:lnTo>
                      <a:pt x="6872" y="762"/>
                    </a:lnTo>
                    <a:lnTo>
                      <a:pt x="6748" y="762"/>
                    </a:lnTo>
                    <a:lnTo>
                      <a:pt x="6618" y="760"/>
                    </a:lnTo>
                    <a:lnTo>
                      <a:pt x="6482" y="756"/>
                    </a:lnTo>
                    <a:lnTo>
                      <a:pt x="6342" y="750"/>
                    </a:lnTo>
                    <a:lnTo>
                      <a:pt x="6196" y="740"/>
                    </a:lnTo>
                    <a:lnTo>
                      <a:pt x="6042" y="726"/>
                    </a:lnTo>
                    <a:lnTo>
                      <a:pt x="5882" y="710"/>
                    </a:lnTo>
                    <a:lnTo>
                      <a:pt x="5716" y="690"/>
                    </a:lnTo>
                    <a:lnTo>
                      <a:pt x="5544" y="668"/>
                    </a:lnTo>
                    <a:lnTo>
                      <a:pt x="5364" y="642"/>
                    </a:lnTo>
                    <a:lnTo>
                      <a:pt x="5176" y="612"/>
                    </a:lnTo>
                    <a:lnTo>
                      <a:pt x="4982" y="578"/>
                    </a:lnTo>
                    <a:lnTo>
                      <a:pt x="4778" y="540"/>
                    </a:lnTo>
                    <a:lnTo>
                      <a:pt x="4568" y="500"/>
                    </a:lnTo>
                    <a:lnTo>
                      <a:pt x="4348" y="454"/>
                    </a:lnTo>
                    <a:lnTo>
                      <a:pt x="4122" y="406"/>
                    </a:lnTo>
                    <a:lnTo>
                      <a:pt x="3886" y="354"/>
                    </a:lnTo>
                    <a:lnTo>
                      <a:pt x="3640" y="296"/>
                    </a:lnTo>
                    <a:lnTo>
                      <a:pt x="3640" y="296"/>
                    </a:lnTo>
                    <a:lnTo>
                      <a:pt x="3396" y="240"/>
                    </a:lnTo>
                    <a:lnTo>
                      <a:pt x="3160" y="192"/>
                    </a:lnTo>
                    <a:lnTo>
                      <a:pt x="2934" y="148"/>
                    </a:lnTo>
                    <a:lnTo>
                      <a:pt x="2718" y="112"/>
                    </a:lnTo>
                    <a:lnTo>
                      <a:pt x="2512" y="82"/>
                    </a:lnTo>
                    <a:lnTo>
                      <a:pt x="2314" y="56"/>
                    </a:lnTo>
                    <a:lnTo>
                      <a:pt x="2126" y="36"/>
                    </a:lnTo>
                    <a:lnTo>
                      <a:pt x="1948" y="20"/>
                    </a:lnTo>
                    <a:lnTo>
                      <a:pt x="1776" y="10"/>
                    </a:lnTo>
                    <a:lnTo>
                      <a:pt x="1616" y="2"/>
                    </a:lnTo>
                    <a:lnTo>
                      <a:pt x="1462" y="0"/>
                    </a:lnTo>
                    <a:lnTo>
                      <a:pt x="1318" y="0"/>
                    </a:lnTo>
                    <a:lnTo>
                      <a:pt x="1182" y="4"/>
                    </a:lnTo>
                    <a:lnTo>
                      <a:pt x="1054" y="10"/>
                    </a:lnTo>
                    <a:lnTo>
                      <a:pt x="934" y="20"/>
                    </a:lnTo>
                    <a:lnTo>
                      <a:pt x="822" y="30"/>
                    </a:lnTo>
                    <a:lnTo>
                      <a:pt x="716" y="44"/>
                    </a:lnTo>
                    <a:lnTo>
                      <a:pt x="620" y="58"/>
                    </a:lnTo>
                    <a:lnTo>
                      <a:pt x="530" y="74"/>
                    </a:lnTo>
                    <a:lnTo>
                      <a:pt x="450" y="92"/>
                    </a:lnTo>
                    <a:lnTo>
                      <a:pt x="374" y="108"/>
                    </a:lnTo>
                    <a:lnTo>
                      <a:pt x="308" y="126"/>
                    </a:lnTo>
                    <a:lnTo>
                      <a:pt x="248" y="144"/>
                    </a:lnTo>
                    <a:lnTo>
                      <a:pt x="194" y="160"/>
                    </a:lnTo>
                    <a:lnTo>
                      <a:pt x="148" y="176"/>
                    </a:lnTo>
                    <a:lnTo>
                      <a:pt x="108" y="192"/>
                    </a:lnTo>
                    <a:lnTo>
                      <a:pt x="48" y="216"/>
                    </a:lnTo>
                    <a:lnTo>
                      <a:pt x="12" y="234"/>
                    </a:lnTo>
                    <a:lnTo>
                      <a:pt x="0" y="240"/>
                    </a:lnTo>
                    <a:lnTo>
                      <a:pt x="0" y="1192"/>
                    </a:lnTo>
                    <a:lnTo>
                      <a:pt x="8192" y="1192"/>
                    </a:lnTo>
                    <a:lnTo>
                      <a:pt x="8192" y="1192"/>
                    </a:lnTo>
                    <a:lnTo>
                      <a:pt x="8196" y="1186"/>
                    </a:lnTo>
                    <a:lnTo>
                      <a:pt x="8196" y="1186"/>
                    </a:lnTo>
                    <a:lnTo>
                      <a:pt x="8196" y="510"/>
                    </a:lnTo>
                    <a:lnTo>
                      <a:pt x="8196" y="510"/>
                    </a:lnTo>
                    <a:lnTo>
                      <a:pt x="8192" y="512"/>
                    </a:lnTo>
                    <a:lnTo>
                      <a:pt x="8192" y="512"/>
                    </a:lnTo>
                    <a:close/>
                  </a:path>
                </a:pathLst>
              </a:custGeom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12" name="Rounded Rectangle 11"/>
          <p:cNvSpPr/>
          <p:nvPr/>
        </p:nvSpPr>
        <p:spPr>
          <a:xfrm>
            <a:off x="304800" y="228600"/>
            <a:ext cx="11594592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prstClr val="white"/>
              </a:solidFill>
            </a:endParaRPr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 bwMode="hidden">
          <a:xfrm>
            <a:off x="282220" y="1062044"/>
            <a:ext cx="11631168" cy="982023"/>
            <a:chOff x="-3905251" y="4294188"/>
            <a:chExt cx="13027839" cy="1892300"/>
          </a:xfrm>
        </p:grpSpPr>
        <p:sp>
          <p:nvSpPr>
            <p:cNvPr id="7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prstClr val="black"/>
                </a:solidFill>
              </a:endParaRPr>
            </a:p>
          </p:txBody>
        </p:sp>
        <p:sp>
          <p:nvSpPr>
            <p:cNvPr id="8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prstClr val="black"/>
                </a:solidFill>
              </a:endParaRPr>
            </a:p>
          </p:txBody>
        </p:sp>
        <p:sp>
          <p:nvSpPr>
            <p:cNvPr id="9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prstClr val="black"/>
                </a:solidFill>
              </a:endParaRPr>
            </a:p>
          </p:txBody>
        </p:sp>
        <p:sp>
          <p:nvSpPr>
            <p:cNvPr id="1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prstClr val="black"/>
                </a:solidFill>
              </a:endParaRPr>
            </a:p>
          </p:txBody>
        </p:sp>
        <p:sp useBgFill="1">
          <p:nvSpPr>
            <p:cNvPr id="11" name="Freeform 10"/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prstClr val="black"/>
                </a:solidFill>
              </a:endParaRPr>
            </a:p>
          </p:txBody>
        </p: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5327915" y="6250167"/>
            <a:ext cx="5048920" cy="365125"/>
          </a:xfrm>
        </p:spPr>
        <p:txBody>
          <a:bodyPr/>
          <a:lstStyle/>
          <a:p>
            <a:fld id="{031C1E98-4220-4961-9498-BDAA544369C6}" type="datetime1">
              <a:rPr lang="en-MY" smtClean="0">
                <a:solidFill>
                  <a:srgbClr val="073E87"/>
                </a:solidFill>
              </a:rPr>
              <a:t>13/11/2024</a:t>
            </a:fld>
            <a:endParaRPr lang="en-MY">
              <a:solidFill>
                <a:srgbClr val="073E87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365324" y="6250167"/>
            <a:ext cx="3941781" cy="365125"/>
          </a:xfrm>
        </p:spPr>
        <p:txBody>
          <a:bodyPr/>
          <a:lstStyle/>
          <a:p>
            <a:endParaRPr lang="en-MY">
              <a:solidFill>
                <a:srgbClr val="073E87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350291" y="6322390"/>
            <a:ext cx="1549101" cy="306546"/>
          </a:xfrm>
        </p:spPr>
        <p:txBody>
          <a:bodyPr/>
          <a:lstStyle>
            <a:lvl1pPr>
              <a:defRPr sz="1100">
                <a:latin typeface="Arial" pitchFamily="34" charset="0"/>
                <a:cs typeface="Arial" pitchFamily="34" charset="0"/>
              </a:defRPr>
            </a:lvl1pPr>
          </a:lstStyle>
          <a:p>
            <a:fld id="{3F85A02A-B109-4C1A-BFFF-554D7195CD8F}" type="slidenum">
              <a:rPr lang="en-MY" smtClean="0">
                <a:solidFill>
                  <a:srgbClr val="073E87"/>
                </a:solidFill>
              </a:rPr>
              <a:pPr/>
              <a:t>‹#›</a:t>
            </a:fld>
            <a:endParaRPr lang="en-MY">
              <a:solidFill>
                <a:srgbClr val="073E87"/>
              </a:solidFill>
            </a:endParaRPr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628418" y="1655064"/>
            <a:ext cx="10983919" cy="4438232"/>
          </a:xfrm>
        </p:spPr>
        <p:txBody>
          <a:bodyPr/>
          <a:lstStyle>
            <a:lvl1pPr marL="355600" indent="-355600">
              <a:lnSpc>
                <a:spcPts val="2500"/>
              </a:lnSpc>
              <a:buFont typeface="Wingdings" pitchFamily="2" charset="2"/>
              <a:buChar char="§"/>
              <a:defRPr>
                <a:latin typeface="Arial" pitchFamily="34" charset="0"/>
                <a:cs typeface="Arial" pitchFamily="34" charset="0"/>
              </a:defRPr>
            </a:lvl1pPr>
            <a:lvl2pPr marL="576263" indent="-274320">
              <a:lnSpc>
                <a:spcPts val="2500"/>
              </a:lnSpc>
              <a:buFont typeface="Wingdings" pitchFamily="2" charset="2"/>
              <a:buChar char="§"/>
              <a:defRPr>
                <a:latin typeface="Arial" pitchFamily="34" charset="0"/>
                <a:cs typeface="Arial" pitchFamily="34" charset="0"/>
              </a:defRPr>
            </a:lvl2pPr>
            <a:lvl3pPr marL="855663" indent="-228600">
              <a:lnSpc>
                <a:spcPts val="2500"/>
              </a:lnSpc>
              <a:buFont typeface="Wingdings" pitchFamily="2" charset="2"/>
              <a:buChar char="§"/>
              <a:defRPr>
                <a:latin typeface="Arial" pitchFamily="34" charset="0"/>
                <a:cs typeface="Arial" pitchFamily="34" charset="0"/>
              </a:defRPr>
            </a:lvl3pPr>
            <a:lvl4pPr marL="1143000" indent="-228600">
              <a:lnSpc>
                <a:spcPts val="2500"/>
              </a:lnSpc>
              <a:buFont typeface="Wingdings" pitchFamily="2" charset="2"/>
              <a:buChar char="§"/>
              <a:defRPr>
                <a:latin typeface="Arial" pitchFamily="34" charset="0"/>
                <a:cs typeface="Arial" pitchFamily="34" charset="0"/>
              </a:defRPr>
            </a:lvl4pPr>
            <a:lvl5pPr marL="1463040" indent="-228600">
              <a:lnSpc>
                <a:spcPts val="2500"/>
              </a:lnSpc>
              <a:buFont typeface="Wingdings" pitchFamily="2" charset="2"/>
              <a:buChar char="§"/>
              <a:defRPr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itle 6"/>
          <p:cNvSpPr>
            <a:spLocks noGrp="1"/>
          </p:cNvSpPr>
          <p:nvPr>
            <p:ph type="title"/>
          </p:nvPr>
        </p:nvSpPr>
        <p:spPr>
          <a:xfrm>
            <a:off x="609600" y="338331"/>
            <a:ext cx="10972800" cy="745133"/>
          </a:xfrm>
        </p:spPr>
        <p:txBody>
          <a:bodyPr>
            <a:noAutofit/>
          </a:bodyPr>
          <a:lstStyle>
            <a:lvl1pPr marL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dirty="0">
                <a:solidFill>
                  <a:srgbClr val="FFFFFF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5" name="Rectangle 24"/>
          <p:cNvSpPr/>
          <p:nvPr userDrawn="1"/>
        </p:nvSpPr>
        <p:spPr>
          <a:xfrm>
            <a:off x="0" y="6236734"/>
            <a:ext cx="12192000" cy="144016"/>
          </a:xfrm>
          <a:prstGeom prst="rect">
            <a:avLst/>
          </a:prstGeom>
          <a:solidFill>
            <a:schemeClr val="bg1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sz="1800">
              <a:solidFill>
                <a:prstClr val="white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 flipH="1">
            <a:off x="8784301" y="2978573"/>
            <a:ext cx="3431663" cy="232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2264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0B5028-3D40-2569-D169-86A5D88D9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166F7E-DFF5-4BE1-F88D-DBB15292D8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9CB331-6067-BA9F-679E-F3A6DFFEBA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A999FC-52A0-4DF1-AD5A-DBD7D715AB5B}" type="datetime1">
              <a:rPr lang="en-MY" smtClean="0"/>
              <a:t>13/11/2024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3C3A04-981C-46BC-123A-3595BE7A64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60D216-2D85-A02A-E554-671F5BD71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467F9-EADD-4680-9637-29CCB1478A62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335178029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558FA-682B-7399-3B4A-8563F5AED8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16111D-67FE-1B78-3301-A45F9FB2A1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349DCF-B675-70E3-9543-FE180A28F0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35B15-AA10-486A-9E9D-3B96250FE197}" type="datetime1">
              <a:rPr lang="en-MY" smtClean="0"/>
              <a:t>13/11/2024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6D75D2-D409-2E6B-FE3A-F4140155F4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9AC968-1F57-8891-2888-59C78FA83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467F9-EADD-4680-9637-29CCB1478A62}" type="slidenum">
              <a:rPr lang="en-MY" smtClean="0"/>
              <a:t>‹#›</a:t>
            </a:fld>
            <a:endParaRPr lang="en-MY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95AD69D-939D-8CCB-370E-A86AD93B59E8}"/>
              </a:ext>
            </a:extLst>
          </p:cNvPr>
          <p:cNvGrpSpPr/>
          <p:nvPr userDrawn="1"/>
        </p:nvGrpSpPr>
        <p:grpSpPr>
          <a:xfrm>
            <a:off x="0" y="272086"/>
            <a:ext cx="12191997" cy="1006476"/>
            <a:chOff x="0" y="272086"/>
            <a:chExt cx="9143998" cy="1006476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821B0508-0957-0E7E-285A-055EC9F1A18A}"/>
                </a:ext>
              </a:extLst>
            </p:cNvPr>
            <p:cNvGrpSpPr/>
            <p:nvPr userDrawn="1"/>
          </p:nvGrpSpPr>
          <p:grpSpPr>
            <a:xfrm>
              <a:off x="0" y="272086"/>
              <a:ext cx="6962774" cy="1006476"/>
              <a:chOff x="-685800" y="352425"/>
              <a:chExt cx="6962774" cy="677863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98802D3A-1374-B595-176E-C6FA7600E338}"/>
                  </a:ext>
                </a:extLst>
              </p:cNvPr>
              <p:cNvSpPr/>
              <p:nvPr userDrawn="1"/>
            </p:nvSpPr>
            <p:spPr>
              <a:xfrm>
                <a:off x="558801" y="352425"/>
                <a:ext cx="5718173" cy="677863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MY" sz="1800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9389A1EA-41AB-D414-30FF-6F819DCA7D84}"/>
                  </a:ext>
                </a:extLst>
              </p:cNvPr>
              <p:cNvSpPr/>
              <p:nvPr userDrawn="1"/>
            </p:nvSpPr>
            <p:spPr>
              <a:xfrm>
                <a:off x="18257" y="352425"/>
                <a:ext cx="5626100" cy="67786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MY" sz="1800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455E0A26-3F9D-E877-9DB4-474049F2AFD8}"/>
                  </a:ext>
                </a:extLst>
              </p:cNvPr>
              <p:cNvSpPr/>
              <p:nvPr userDrawn="1"/>
            </p:nvSpPr>
            <p:spPr>
              <a:xfrm>
                <a:off x="-685800" y="352425"/>
                <a:ext cx="6311900" cy="677863"/>
              </a:xfrm>
              <a:prstGeom prst="rect">
                <a:avLst/>
              </a:prstGeom>
              <a:solidFill>
                <a:srgbClr val="00AE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MY" sz="1800"/>
              </a:p>
            </p:txBody>
          </p:sp>
        </p:grp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6649FC9-FB3B-8049-74D4-ACAA6077783F}"/>
                </a:ext>
              </a:extLst>
            </p:cNvPr>
            <p:cNvSpPr/>
            <p:nvPr userDrawn="1"/>
          </p:nvSpPr>
          <p:spPr>
            <a:xfrm>
              <a:off x="8984456" y="272086"/>
              <a:ext cx="159542" cy="1006476"/>
            </a:xfrm>
            <a:prstGeom prst="rect">
              <a:avLst/>
            </a:prstGeom>
            <a:solidFill>
              <a:srgbClr val="005A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 sz="1800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BB29389-9858-0600-188A-FA1B21EA5EA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90493" y="362042"/>
              <a:ext cx="1641260" cy="837145"/>
            </a:xfrm>
            <a:prstGeom prst="rect">
              <a:avLst/>
            </a:prstGeom>
          </p:spPr>
        </p:pic>
      </p:grpSp>
      <p:sp>
        <p:nvSpPr>
          <p:cNvPr id="14" name="Title 1">
            <a:extLst>
              <a:ext uri="{FF2B5EF4-FFF2-40B4-BE49-F238E27FC236}">
                <a16:creationId xmlns:a16="http://schemas.microsoft.com/office/drawing/2014/main" id="{647F064C-0F40-6CFB-98D0-04EA4D4F886A}"/>
              </a:ext>
            </a:extLst>
          </p:cNvPr>
          <p:cNvSpPr txBox="1">
            <a:spLocks/>
          </p:cNvSpPr>
          <p:nvPr userDrawn="1"/>
        </p:nvSpPr>
        <p:spPr>
          <a:xfrm>
            <a:off x="406401" y="365127"/>
            <a:ext cx="8009467" cy="9134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3600"/>
              <a:t>Click to edit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BF03DA8-6F69-EB15-ADD2-F81DCC57BDEB}"/>
              </a:ext>
            </a:extLst>
          </p:cNvPr>
          <p:cNvGrpSpPr/>
          <p:nvPr userDrawn="1"/>
        </p:nvGrpSpPr>
        <p:grpSpPr>
          <a:xfrm>
            <a:off x="0" y="6535498"/>
            <a:ext cx="12192000" cy="276999"/>
            <a:chOff x="0" y="6535495"/>
            <a:chExt cx="9144000" cy="276999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C4EC87EB-AB2D-DA41-9B73-E6896737E72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6538913"/>
              <a:ext cx="9144000" cy="270164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FFAAA45-9ECF-29F2-9BCF-8574B2209CF9}"/>
                </a:ext>
              </a:extLst>
            </p:cNvPr>
            <p:cNvSpPr txBox="1"/>
            <p:nvPr userDrawn="1"/>
          </p:nvSpPr>
          <p:spPr>
            <a:xfrm>
              <a:off x="7561299" y="6535495"/>
              <a:ext cx="98700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www.ump.edu.my</a:t>
              </a:r>
              <a:endParaRPr lang="en-MY" sz="1200">
                <a:solidFill>
                  <a:schemeClr val="accent5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00945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E04E16-B178-3EE1-2E5B-36AAE3A09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8472D2-1A45-B350-8A11-617D04AFD2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ECB985-8411-69B4-4A52-4FE0055821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066999-2900-EEB8-F1EB-A1A5D9504D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A999FC-52A0-4DF1-AD5A-DBD7D715AB5B}" type="datetime1">
              <a:rPr lang="en-MY" smtClean="0"/>
              <a:t>13/11/2024</a:t>
            </a:fld>
            <a:endParaRPr lang="en-MY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D78380-49CD-AF34-4103-3C8A0FEF38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C8E421-3B3B-36CC-BC0E-2D006015AC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467F9-EADD-4680-9637-29CCB1478A62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461735130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B48ABB-125E-CE3F-1EB6-58AD1141B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B0CDC3-BFAC-FB1D-B153-D84A373FA6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6FEDC1-17DD-59F3-6B7C-B201905024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D41EE5A-1691-EAA1-EE5E-B749174D65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41FD3B4-9A05-DBE0-EEA4-260438D4D78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23DD412-7147-4DD8-0D67-850469D33A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A999FC-52A0-4DF1-AD5A-DBD7D715AB5B}" type="datetime1">
              <a:rPr lang="en-MY" smtClean="0"/>
              <a:t>13/11/2024</a:t>
            </a:fld>
            <a:endParaRPr lang="en-MY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D39053D-2187-8926-91B6-20EB14F7BE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A738AC8-6900-223B-028F-97D4F26A6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467F9-EADD-4680-9637-29CCB1478A62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429862003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4A14B-BE7B-AF29-A87D-D6C063D5A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6AD1E51-7187-AC3B-11B3-3B04EBEA92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A94D6-8116-491E-8818-BAFBFE0A8EB4}" type="datetime1">
              <a:rPr lang="en-MY" smtClean="0"/>
              <a:t>13/11/2024</a:t>
            </a:fld>
            <a:endParaRPr lang="en-MY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76477F-57F0-490C-88F3-ACD7DFBE78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BDF7EE-F96F-5F58-9A8E-C22371A0B6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467F9-EADD-4680-9637-29CCB1478A62}" type="slidenum">
              <a:rPr lang="en-MY" smtClean="0"/>
              <a:t>‹#›</a:t>
            </a:fld>
            <a:endParaRPr lang="en-MY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7F647E9-B990-3B65-1807-354DF2440369}"/>
              </a:ext>
            </a:extLst>
          </p:cNvPr>
          <p:cNvGrpSpPr/>
          <p:nvPr userDrawn="1"/>
        </p:nvGrpSpPr>
        <p:grpSpPr>
          <a:xfrm>
            <a:off x="0" y="6535498"/>
            <a:ext cx="12192000" cy="276999"/>
            <a:chOff x="0" y="6535495"/>
            <a:chExt cx="9144000" cy="27699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9A65F28-96C8-774B-EAD6-8E70C5A7D8C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6538913"/>
              <a:ext cx="9144000" cy="270164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F0D0D88-A0BE-3158-3CA3-304A7055069B}"/>
                </a:ext>
              </a:extLst>
            </p:cNvPr>
            <p:cNvSpPr txBox="1"/>
            <p:nvPr userDrawn="1"/>
          </p:nvSpPr>
          <p:spPr>
            <a:xfrm>
              <a:off x="7561299" y="6535495"/>
              <a:ext cx="108318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www.umpsa.edu.my</a:t>
              </a:r>
              <a:endParaRPr lang="en-MY" sz="1200" dirty="0">
                <a:solidFill>
                  <a:schemeClr val="accent5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10" name="Picture 9" descr="A logo with a black background&#10;&#10;Description automatically generated">
            <a:extLst>
              <a:ext uri="{FF2B5EF4-FFF2-40B4-BE49-F238E27FC236}">
                <a16:creationId xmlns:a16="http://schemas.microsoft.com/office/drawing/2014/main" id="{656B4FA5-AAAC-36DF-1C46-8F07950BCC7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1976" y="63125"/>
            <a:ext cx="791479" cy="59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3946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E41703B-35B0-85D4-A720-AC572FC951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ADAB5-9AE0-496E-B0E5-58D4F66B9925}" type="datetime1">
              <a:rPr lang="en-MY" smtClean="0"/>
              <a:t>13/11/2024</a:t>
            </a:fld>
            <a:endParaRPr lang="en-MY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CB7F62D-E1D9-D263-44AE-8206AE6919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77EA91-7013-F4F9-85A0-FA41AEEB8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467F9-EADD-4680-9637-29CCB1478A62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0451576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AD1E1-3CEA-8F1F-C347-D80F8BB657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5639C2-9DA0-983F-BD6E-DBD91282AF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DF41AA-FCE1-57AD-BFCB-8A7E55C21B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7E5130-2126-650A-A8CC-3C0B061728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F17CDD-EBC7-419E-88C3-FB65E1FF31D1}" type="datetime1">
              <a:rPr lang="en-MY" smtClean="0"/>
              <a:t>13/11/2024</a:t>
            </a:fld>
            <a:endParaRPr lang="en-MY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501C6D-36E5-F9F5-0648-51E0A11C10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AAB399-3031-0FE2-921C-BD378A0DC0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467F9-EADD-4680-9637-29CCB1478A62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2725567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E3FDA6-A42D-C3CF-1F26-B5D84D6323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8FB80FB-B0E6-7F2A-4B9C-1F07651131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A4AE06-7667-A364-C09A-7D97E903C6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6A75CB-228A-18FD-1B51-79C1EC6672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EF8AE-E1AB-4EDD-9921-8F38F723F84A}" type="datetime1">
              <a:rPr lang="en-MY" smtClean="0"/>
              <a:t>13/11/2024</a:t>
            </a:fld>
            <a:endParaRPr lang="en-MY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2E7640-932E-9399-A7D5-9F6FBF6436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2FEE55-4BE6-0E84-C144-0AEE1159C1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467F9-EADD-4680-9637-29CCB1478A62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6600520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E7A5A2B-C2CD-FC75-E9C9-FF52742BB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06465F-1F40-8EC3-6379-D39BE890D6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7B0574-544C-E2BC-F460-F68D010DEC9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8A999FC-52A0-4DF1-AD5A-DBD7D715AB5B}" type="datetime1">
              <a:rPr lang="en-MY" smtClean="0"/>
              <a:t>13/11/2024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C8FC5C-D1CB-4452-9DC0-B03B04340D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1DEAD4-19C4-25CE-7D7A-B8822FFBFA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14467F9-EADD-4680-9637-29CCB1478A62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5117890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  <p:sldLayoutId id="2147483719" r:id="rId2"/>
    <p:sldLayoutId id="2147483720" r:id="rId3"/>
    <p:sldLayoutId id="2147483721" r:id="rId4"/>
    <p:sldLayoutId id="2147483722" r:id="rId5"/>
    <p:sldLayoutId id="2147483723" r:id="rId6"/>
    <p:sldLayoutId id="2147483724" r:id="rId7"/>
    <p:sldLayoutId id="2147483725" r:id="rId8"/>
    <p:sldLayoutId id="2147483726" r:id="rId9"/>
    <p:sldLayoutId id="2147483727" r:id="rId10"/>
    <p:sldLayoutId id="2147483728" r:id="rId11"/>
    <p:sldLayoutId id="2147483674" r:id="rId12"/>
    <p:sldLayoutId id="2147483664" r:id="rId13"/>
    <p:sldLayoutId id="2147483665" r:id="rId14"/>
    <p:sldLayoutId id="2147483673" r:id="rId1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C202EF-3BFF-5513-8071-B06F35F58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467F9-EADD-4680-9637-29CCB1478A62}" type="slidenum">
              <a:rPr lang="en-MY" smtClean="0"/>
              <a:t>1</a:t>
            </a:fld>
            <a:endParaRPr lang="en-MY"/>
          </a:p>
        </p:txBody>
      </p:sp>
      <p:pic>
        <p:nvPicPr>
          <p:cNvPr id="6" name="Picture 5" descr="A cover of a book&#10;&#10;Description automatically generated">
            <a:extLst>
              <a:ext uri="{FF2B5EF4-FFF2-40B4-BE49-F238E27FC236}">
                <a16:creationId xmlns:a16="http://schemas.microsoft.com/office/drawing/2014/main" id="{070050D5-8C4E-03B2-8218-60C04A0B2F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2530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557EA-C146-388B-F8B6-EE9038A93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classification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C58C3C-5A3E-A32F-87EF-CC0B130F78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801B05-F86F-468A-A58D-2A1166D4C374}" type="slidenum">
              <a:rPr lang="en-MY" smtClean="0"/>
              <a:t>10</a:t>
            </a:fld>
            <a:endParaRPr lang="en-MY"/>
          </a:p>
        </p:txBody>
      </p:sp>
      <p:pic>
        <p:nvPicPr>
          <p:cNvPr id="18" name="Content Placeholder 17" descr="Text, letter&#10;&#10;Description automatically generated">
            <a:extLst>
              <a:ext uri="{FF2B5EF4-FFF2-40B4-BE49-F238E27FC236}">
                <a16:creationId xmlns:a16="http://schemas.microsoft.com/office/drawing/2014/main" id="{FCD06CA9-379A-6149-B2D6-CF3C74DEEF10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25625"/>
            <a:ext cx="10455275" cy="4351338"/>
          </a:xfrm>
        </p:spPr>
      </p:pic>
    </p:spTree>
    <p:extLst>
      <p:ext uri="{BB962C8B-B14F-4D97-AF65-F5344CB8AC3E}">
        <p14:creationId xmlns:p14="http://schemas.microsoft.com/office/powerpoint/2010/main" val="348157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DBE67-2D44-03B1-2E02-ACAA1AB554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5CB670-DEA7-0829-1C30-208366A65A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467F9-EADD-4680-9637-29CCB1478A62}" type="slidenum">
              <a:rPr lang="en-MY" smtClean="0"/>
              <a:t>11</a:t>
            </a:fld>
            <a:endParaRPr lang="en-MY"/>
          </a:p>
        </p:txBody>
      </p:sp>
      <p:pic>
        <p:nvPicPr>
          <p:cNvPr id="6" name="Content Placeholder 5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D8248A8F-0C96-8DAF-D7AF-992EAA822AB2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25625"/>
            <a:ext cx="8702675" cy="4351338"/>
          </a:xfrm>
        </p:spPr>
      </p:pic>
    </p:spTree>
    <p:extLst>
      <p:ext uri="{BB962C8B-B14F-4D97-AF65-F5344CB8AC3E}">
        <p14:creationId xmlns:p14="http://schemas.microsoft.com/office/powerpoint/2010/main" val="38812236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5CF726-82BF-90CB-AE4A-541DDEE737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 – Regression Questions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3B9020-4D42-DF0C-F334-FA47CA928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467F9-EADD-4680-9637-29CCB1478A62}" type="slidenum">
              <a:rPr lang="en-MY" smtClean="0"/>
              <a:t>12</a:t>
            </a:fld>
            <a:endParaRPr lang="en-MY"/>
          </a:p>
        </p:txBody>
      </p:sp>
      <p:pic>
        <p:nvPicPr>
          <p:cNvPr id="6" name="Content Placeholder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3DBBA0A-3AAC-6001-249B-865F10916A2B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25625"/>
            <a:ext cx="9372600" cy="4351338"/>
          </a:xfrm>
        </p:spPr>
      </p:pic>
    </p:spTree>
    <p:extLst>
      <p:ext uri="{BB962C8B-B14F-4D97-AF65-F5344CB8AC3E}">
        <p14:creationId xmlns:p14="http://schemas.microsoft.com/office/powerpoint/2010/main" val="28567226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D8AB8C-3BC9-2BEF-D64D-AE60F66B5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 – Classification Questions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75BD57-E853-32D7-7566-7D592EFE6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467F9-EADD-4680-9637-29CCB1478A62}" type="slidenum">
              <a:rPr lang="en-MY" smtClean="0"/>
              <a:t>13</a:t>
            </a:fld>
            <a:endParaRPr lang="en-MY"/>
          </a:p>
        </p:txBody>
      </p:sp>
      <p:pic>
        <p:nvPicPr>
          <p:cNvPr id="6" name="Content Placeholder 5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546E4AD6-4BEF-3FDC-62F5-B5614F4EE634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25625"/>
            <a:ext cx="9315450" cy="4351338"/>
          </a:xfrm>
        </p:spPr>
      </p:pic>
    </p:spTree>
    <p:extLst>
      <p:ext uri="{BB962C8B-B14F-4D97-AF65-F5344CB8AC3E}">
        <p14:creationId xmlns:p14="http://schemas.microsoft.com/office/powerpoint/2010/main" val="7262202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99E3FD-6CA3-4F55-5C35-A3B6846C4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Unsupervised learning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9AA6F6-E9B0-C6D8-9067-C4BA3DF4F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467F9-EADD-4680-9637-29CCB1478A62}" type="slidenum">
              <a:rPr lang="en-MY" smtClean="0"/>
              <a:t>14</a:t>
            </a:fld>
            <a:endParaRPr lang="en-MY"/>
          </a:p>
        </p:txBody>
      </p:sp>
      <p:pic>
        <p:nvPicPr>
          <p:cNvPr id="14" name="Content Placeholder 13" descr="Diagram&#10;&#10;Description automatically generated">
            <a:extLst>
              <a:ext uri="{FF2B5EF4-FFF2-40B4-BE49-F238E27FC236}">
                <a16:creationId xmlns:a16="http://schemas.microsoft.com/office/drawing/2014/main" id="{AB115986-1984-6177-F29F-9812E47BFECD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25625"/>
            <a:ext cx="8816975" cy="4351338"/>
          </a:xfrm>
        </p:spPr>
      </p:pic>
    </p:spTree>
    <p:extLst>
      <p:ext uri="{BB962C8B-B14F-4D97-AF65-F5344CB8AC3E}">
        <p14:creationId xmlns:p14="http://schemas.microsoft.com/office/powerpoint/2010/main" val="36128816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B443C6-2F4D-A5FB-1D58-70675958B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Unsupervised learning – Clustering Questions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279879-41D1-2F64-FFB5-916E52024B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467F9-EADD-4680-9637-29CCB1478A62}" type="slidenum">
              <a:rPr lang="en-MY" smtClean="0"/>
              <a:t>15</a:t>
            </a:fld>
            <a:endParaRPr lang="en-MY"/>
          </a:p>
        </p:txBody>
      </p:sp>
      <p:pic>
        <p:nvPicPr>
          <p:cNvPr id="6" name="Content Placeholder 5" descr="Chart, bubble chart&#10;&#10;Description automatically generated">
            <a:extLst>
              <a:ext uri="{FF2B5EF4-FFF2-40B4-BE49-F238E27FC236}">
                <a16:creationId xmlns:a16="http://schemas.microsoft.com/office/drawing/2014/main" id="{70CA9012-C5D4-2840-8B13-67FE2421CAF7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25625"/>
            <a:ext cx="9344025" cy="4351338"/>
          </a:xfrm>
        </p:spPr>
      </p:pic>
    </p:spTree>
    <p:extLst>
      <p:ext uri="{BB962C8B-B14F-4D97-AF65-F5344CB8AC3E}">
        <p14:creationId xmlns:p14="http://schemas.microsoft.com/office/powerpoint/2010/main" val="25442445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DDF481-6CD5-5913-AE99-ABBAB8A79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Unsupervised learning – Semi-supervised Learning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BF077E-2103-E2CD-5F48-B36FFAC60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467F9-EADD-4680-9637-29CCB1478A62}" type="slidenum">
              <a:rPr lang="en-MY" smtClean="0"/>
              <a:t>16</a:t>
            </a:fld>
            <a:endParaRPr lang="en-MY"/>
          </a:p>
        </p:txBody>
      </p:sp>
      <p:pic>
        <p:nvPicPr>
          <p:cNvPr id="10" name="Content Placeholder 9" descr="Diagram&#10;&#10;Description automatically generated">
            <a:extLst>
              <a:ext uri="{FF2B5EF4-FFF2-40B4-BE49-F238E27FC236}">
                <a16:creationId xmlns:a16="http://schemas.microsoft.com/office/drawing/2014/main" id="{DF963808-1F27-EB3A-AB6D-973584AF2197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25625"/>
            <a:ext cx="8807450" cy="4351338"/>
          </a:xfrm>
        </p:spPr>
      </p:pic>
    </p:spTree>
    <p:extLst>
      <p:ext uri="{BB962C8B-B14F-4D97-AF65-F5344CB8AC3E}">
        <p14:creationId xmlns:p14="http://schemas.microsoft.com/office/powerpoint/2010/main" val="24858555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04F7B-2741-F0AA-1A0E-A8AB0F6AE4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Reinforcement Learning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6C3512-4C22-A25F-909A-E3E57FAC6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467F9-EADD-4680-9637-29CCB1478A62}" type="slidenum">
              <a:rPr lang="en-MY" smtClean="0"/>
              <a:t>17</a:t>
            </a:fld>
            <a:endParaRPr lang="en-MY"/>
          </a:p>
        </p:txBody>
      </p:sp>
      <p:pic>
        <p:nvPicPr>
          <p:cNvPr id="6" name="Content Placeholder 5" descr="Diagram&#10;&#10;Description automatically generated">
            <a:extLst>
              <a:ext uri="{FF2B5EF4-FFF2-40B4-BE49-F238E27FC236}">
                <a16:creationId xmlns:a16="http://schemas.microsoft.com/office/drawing/2014/main" id="{74AF33B2-BE57-C901-34F0-25B62C989B40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25625"/>
            <a:ext cx="9274175" cy="4351338"/>
          </a:xfrm>
        </p:spPr>
      </p:pic>
    </p:spTree>
    <p:extLst>
      <p:ext uri="{BB962C8B-B14F-4D97-AF65-F5344CB8AC3E}">
        <p14:creationId xmlns:p14="http://schemas.microsoft.com/office/powerpoint/2010/main" val="41108964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34C1AB-B8D4-4602-9F73-701AF17EA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Reinforcement Learning – Best behavior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6F44D-9325-D73E-F92B-2AB8EDDD0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467F9-EADD-4680-9637-29CCB1478A62}" type="slidenum">
              <a:rPr lang="en-MY" smtClean="0"/>
              <a:t>18</a:t>
            </a:fld>
            <a:endParaRPr lang="en-MY"/>
          </a:p>
        </p:txBody>
      </p:sp>
      <p:pic>
        <p:nvPicPr>
          <p:cNvPr id="6" name="Content Placeholder 5" descr="A picture containing diagram&#10;&#10;Description automatically generated">
            <a:extLst>
              <a:ext uri="{FF2B5EF4-FFF2-40B4-BE49-F238E27FC236}">
                <a16:creationId xmlns:a16="http://schemas.microsoft.com/office/drawing/2014/main" id="{530B3007-040D-D3F0-9A1B-917E87A13F68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49438"/>
            <a:ext cx="10515600" cy="4303712"/>
          </a:xfrm>
        </p:spPr>
      </p:pic>
    </p:spTree>
    <p:extLst>
      <p:ext uri="{BB962C8B-B14F-4D97-AF65-F5344CB8AC3E}">
        <p14:creationId xmlns:p14="http://schemas.microsoft.com/office/powerpoint/2010/main" val="17921283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A4DE7C-49CA-DFE0-231B-16C21AC5FE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process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732529-7656-2ADA-B75A-DA65F640B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467F9-EADD-4680-9637-29CCB1478A62}" type="slidenum">
              <a:rPr lang="en-MY" smtClean="0"/>
              <a:t>19</a:t>
            </a:fld>
            <a:endParaRPr lang="en-MY"/>
          </a:p>
        </p:txBody>
      </p:sp>
      <p:pic>
        <p:nvPicPr>
          <p:cNvPr id="6" name="Content Placeholder 5" descr="Diagram&#10;&#10;Description automatically generated">
            <a:extLst>
              <a:ext uri="{FF2B5EF4-FFF2-40B4-BE49-F238E27FC236}">
                <a16:creationId xmlns:a16="http://schemas.microsoft.com/office/drawing/2014/main" id="{288FF850-95ED-927C-CF3D-F9EFCA985303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39950"/>
            <a:ext cx="10515600" cy="3722688"/>
          </a:xfrm>
        </p:spPr>
      </p:pic>
    </p:spTree>
    <p:extLst>
      <p:ext uri="{BB962C8B-B14F-4D97-AF65-F5344CB8AC3E}">
        <p14:creationId xmlns:p14="http://schemas.microsoft.com/office/powerpoint/2010/main" val="22797458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AB807-5FC0-2076-E201-7385F86613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>
                <a:solidFill>
                  <a:schemeClr val="tx2"/>
                </a:solidFill>
              </a:rPr>
              <a:t>Machine Learning Overview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6C3971-1700-16A1-A5B8-17BE0D3602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E801B05-F86F-468A-A58D-2A1166D4C374}" type="slidenum">
              <a:rPr lang="en-MY" smtClean="0"/>
              <a:pPr>
                <a:spcAft>
                  <a:spcPts val="600"/>
                </a:spcAft>
              </a:pPr>
              <a:t>2</a:t>
            </a:fld>
            <a:endParaRPr lang="en-M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79AD60-B024-BD9E-5742-05DFD052D2DE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215188" y="2420938"/>
            <a:ext cx="4976812" cy="3640137"/>
          </a:xfrm>
        </p:spPr>
        <p:txBody>
          <a:bodyPr anchor="ctr">
            <a:normAutofit/>
          </a:bodyPr>
          <a:lstStyle/>
          <a:p>
            <a:r>
              <a:rPr lang="en-US" sz="1800">
                <a:solidFill>
                  <a:schemeClr val="tx2"/>
                </a:solidFill>
              </a:rPr>
              <a:t>Machine learning definition</a:t>
            </a:r>
          </a:p>
          <a:p>
            <a:r>
              <a:rPr lang="en-US" sz="1800">
                <a:solidFill>
                  <a:schemeClr val="tx2"/>
                </a:solidFill>
              </a:rPr>
              <a:t>Machine learning types</a:t>
            </a:r>
          </a:p>
          <a:p>
            <a:r>
              <a:rPr lang="en-US" sz="1800">
                <a:solidFill>
                  <a:schemeClr val="tx2"/>
                </a:solidFill>
              </a:rPr>
              <a:t>Machine learning types</a:t>
            </a:r>
          </a:p>
          <a:p>
            <a:r>
              <a:rPr lang="en-US" sz="1800">
                <a:solidFill>
                  <a:schemeClr val="tx2"/>
                </a:solidFill>
              </a:rPr>
              <a:t>Other key machine learning method</a:t>
            </a:r>
          </a:p>
          <a:p>
            <a:r>
              <a:rPr lang="en-US" sz="1800">
                <a:solidFill>
                  <a:schemeClr val="tx2"/>
                </a:solidFill>
              </a:rPr>
              <a:t>Common machine learning algorithms</a:t>
            </a:r>
          </a:p>
        </p:txBody>
      </p:sp>
      <p:pic>
        <p:nvPicPr>
          <p:cNvPr id="8" name="Graphic 7" descr="Head with Gears">
            <a:extLst>
              <a:ext uri="{FF2B5EF4-FFF2-40B4-BE49-F238E27FC236}">
                <a16:creationId xmlns:a16="http://schemas.microsoft.com/office/drawing/2014/main" id="{AC0E861B-389E-350A-96F7-FDA5F2F4DF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6951" y="1793846"/>
            <a:ext cx="3620021" cy="3620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6415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E41E5-F41B-AE43-8757-0B8D18273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r>
              <a:rPr lang="en-US" sz="4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Basic Machine Learning Concept - Dataset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7E4477-FDBE-2C56-8174-4B18458C93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14467F9-EADD-4680-9637-29CCB1478A62}" type="slidenum">
              <a:rPr lang="en-US" smtClean="0"/>
              <a:pPr>
                <a:spcAft>
                  <a:spcPts val="600"/>
                </a:spcAft>
              </a:pPr>
              <a:t>20</a:t>
            </a:fld>
            <a:endParaRPr lang="en-US"/>
          </a:p>
        </p:txBody>
      </p:sp>
      <p:pic>
        <p:nvPicPr>
          <p:cNvPr id="6" name="Content Placeholder 5" descr="Text, letter&#10;&#10;Description automatically generated">
            <a:extLst>
              <a:ext uri="{FF2B5EF4-FFF2-40B4-BE49-F238E27FC236}">
                <a16:creationId xmlns:a16="http://schemas.microsoft.com/office/drawing/2014/main" id="{8767C120-C786-E05A-4317-B07B79CEE46C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51050"/>
            <a:ext cx="10515600" cy="3900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9650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BEA9A-4360-2901-DE3F-7563BA295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Checking Data Overview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82EF35-F0F2-9FB0-9DFA-97514BB9A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467F9-EADD-4680-9637-29CCB1478A62}" type="slidenum">
              <a:rPr lang="en-MY" smtClean="0"/>
              <a:t>21</a:t>
            </a:fld>
            <a:endParaRPr lang="en-MY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0DDB08A-1CD9-07EC-3335-8898914FE5C8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25625"/>
            <a:ext cx="8467725" cy="4351338"/>
          </a:xfrm>
        </p:spPr>
      </p:pic>
    </p:spTree>
    <p:extLst>
      <p:ext uri="{BB962C8B-B14F-4D97-AF65-F5344CB8AC3E}">
        <p14:creationId xmlns:p14="http://schemas.microsoft.com/office/powerpoint/2010/main" val="31011799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0533E-8C3E-8CD4-D3EA-41AA28DB8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Importance of Data Processing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894A43-6BE7-52C8-40CA-8CD78E229D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467F9-EADD-4680-9637-29CCB1478A62}" type="slidenum">
              <a:rPr lang="en-MY" smtClean="0"/>
              <a:t>22</a:t>
            </a:fld>
            <a:endParaRPr lang="en-MY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3C1090A-87DB-28FE-6137-9B845623FEAC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25625"/>
            <a:ext cx="9664700" cy="4351338"/>
          </a:xfrm>
        </p:spPr>
      </p:pic>
    </p:spTree>
    <p:extLst>
      <p:ext uri="{BB962C8B-B14F-4D97-AF65-F5344CB8AC3E}">
        <p14:creationId xmlns:p14="http://schemas.microsoft.com/office/powerpoint/2010/main" val="3833003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B4DBC-FE0C-737D-EF16-AE95D17C38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Workload of Data Cleansing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D1DCFE-B8E1-A6C6-AF54-CB7727D05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467F9-EADD-4680-9637-29CCB1478A62}" type="slidenum">
              <a:rPr lang="en-MY" smtClean="0"/>
              <a:t>23</a:t>
            </a:fld>
            <a:endParaRPr lang="en-MY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F188C5D-0F92-5252-7F4B-27B2ABCE0583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25625"/>
            <a:ext cx="7658100" cy="4351338"/>
          </a:xfrm>
        </p:spPr>
      </p:pic>
    </p:spTree>
    <p:extLst>
      <p:ext uri="{BB962C8B-B14F-4D97-AF65-F5344CB8AC3E}">
        <p14:creationId xmlns:p14="http://schemas.microsoft.com/office/powerpoint/2010/main" val="37132157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4778C-20C6-1DFD-0DE6-544B7A936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Cleansing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26C9B7-2589-CBB6-1B2B-F717C2C750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467F9-EADD-4680-9637-29CCB1478A62}" type="slidenum">
              <a:rPr lang="en-MY" smtClean="0"/>
              <a:t>24</a:t>
            </a:fld>
            <a:endParaRPr lang="en-MY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EFED8DF-8918-0ACB-14C0-A7FF41B7B3AB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25625"/>
            <a:ext cx="10144125" cy="4351338"/>
          </a:xfrm>
        </p:spPr>
      </p:pic>
    </p:spTree>
    <p:extLst>
      <p:ext uri="{BB962C8B-B14F-4D97-AF65-F5344CB8AC3E}">
        <p14:creationId xmlns:p14="http://schemas.microsoft.com/office/powerpoint/2010/main" val="7876787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7056A-63CE-DA5B-C503-4E867FC99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Dirty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5626AF-FD8F-418C-7343-5B7F790F14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467F9-EADD-4680-9637-29CCB1478A62}" type="slidenum">
              <a:rPr lang="en-MY" smtClean="0"/>
              <a:t>25</a:t>
            </a:fld>
            <a:endParaRPr lang="en-MY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6154F15-20C9-5C5D-ACEB-60650929B99C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0688"/>
            <a:ext cx="8610600" cy="2146300"/>
          </a:xfrm>
        </p:spPr>
      </p:pic>
    </p:spTree>
    <p:extLst>
      <p:ext uri="{BB962C8B-B14F-4D97-AF65-F5344CB8AC3E}">
        <p14:creationId xmlns:p14="http://schemas.microsoft.com/office/powerpoint/2010/main" val="1165364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A2E119-8B10-1A42-714B-FE980EF91C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Dirty Data (continue)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C09A6B-54E8-07C3-2ADA-3482E9A65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467F9-EADD-4680-9637-29CCB1478A62}" type="slidenum">
              <a:rPr lang="en-MY" smtClean="0"/>
              <a:t>26</a:t>
            </a:fld>
            <a:endParaRPr lang="en-MY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535BB11-4EFD-007B-823E-63906A413F20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25625"/>
            <a:ext cx="9251950" cy="4351338"/>
          </a:xfrm>
        </p:spPr>
      </p:pic>
    </p:spTree>
    <p:extLst>
      <p:ext uri="{BB962C8B-B14F-4D97-AF65-F5344CB8AC3E}">
        <p14:creationId xmlns:p14="http://schemas.microsoft.com/office/powerpoint/2010/main" val="27149138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AC06D-465A-8740-4AEF-7250C07B5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Conversion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BA0777-3E60-1B8D-49D0-8621F2B62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467F9-EADD-4680-9637-29CCB1478A62}" type="slidenum">
              <a:rPr lang="en-MY" smtClean="0"/>
              <a:t>27</a:t>
            </a:fld>
            <a:endParaRPr lang="en-MY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6883A9E-1A7E-403E-D44D-2F6F187A4BFD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25625"/>
            <a:ext cx="10080625" cy="4351338"/>
          </a:xfrm>
        </p:spPr>
      </p:pic>
    </p:spTree>
    <p:extLst>
      <p:ext uri="{BB962C8B-B14F-4D97-AF65-F5344CB8AC3E}">
        <p14:creationId xmlns:p14="http://schemas.microsoft.com/office/powerpoint/2010/main" val="29148118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365F6-17CB-7675-E077-FA3305F4BF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Necessity of Feature Selection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606D8D-D2F9-5F53-CEF3-E21DEDD47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467F9-EADD-4680-9637-29CCB1478A62}" type="slidenum">
              <a:rPr lang="en-MY" smtClean="0"/>
              <a:t>28</a:t>
            </a:fld>
            <a:endParaRPr lang="en-MY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49F6B23-6540-8AC4-323C-5DED8EB43232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25625"/>
            <a:ext cx="9591675" cy="4351338"/>
          </a:xfrm>
        </p:spPr>
      </p:pic>
    </p:spTree>
    <p:extLst>
      <p:ext uri="{BB962C8B-B14F-4D97-AF65-F5344CB8AC3E}">
        <p14:creationId xmlns:p14="http://schemas.microsoft.com/office/powerpoint/2010/main" val="30023116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FA439-16FE-608E-F265-758E33991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Selection Methods: Filter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C3C2B9-21BE-91C8-9BB3-8DFA40150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467F9-EADD-4680-9637-29CCB1478A62}" type="slidenum">
              <a:rPr lang="en-MY" smtClean="0"/>
              <a:t>29</a:t>
            </a:fld>
            <a:endParaRPr lang="en-MY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8FB1987-F736-53C8-06DF-795FDB3BAE28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25625"/>
            <a:ext cx="10080625" cy="4351338"/>
          </a:xfrm>
        </p:spPr>
      </p:pic>
    </p:spTree>
    <p:extLst>
      <p:ext uri="{BB962C8B-B14F-4D97-AF65-F5344CB8AC3E}">
        <p14:creationId xmlns:p14="http://schemas.microsoft.com/office/powerpoint/2010/main" val="4788785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8AC693-AC3F-C4A6-72A8-6BAD631850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Machine learning algorithms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DEFED1-3DE0-AA0C-58FF-A38BF8BF70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4E801B05-F86F-468A-A58D-2A1166D4C374}" type="slidenum">
              <a:rPr lang="en-US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  <p:pic>
        <p:nvPicPr>
          <p:cNvPr id="27" name="Content Placeholder 26" descr="Diagram&#10;&#10;Description automatically generated">
            <a:extLst>
              <a:ext uri="{FF2B5EF4-FFF2-40B4-BE49-F238E27FC236}">
                <a16:creationId xmlns:a16="http://schemas.microsoft.com/office/drawing/2014/main" id="{ABDA5FF2-CEAE-861C-B34E-6D0C894E7D50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11350"/>
            <a:ext cx="10515600" cy="4179888"/>
          </a:xfrm>
        </p:spPr>
      </p:pic>
    </p:spTree>
    <p:extLst>
      <p:ext uri="{BB962C8B-B14F-4D97-AF65-F5344CB8AC3E}">
        <p14:creationId xmlns:p14="http://schemas.microsoft.com/office/powerpoint/2010/main" val="33928647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474A56-A4C8-2F8F-E9B5-224995507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Selection Methods: Wrapper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A462BA-0267-A7FE-EF07-77B7AA382A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467F9-EADD-4680-9637-29CCB1478A62}" type="slidenum">
              <a:rPr lang="en-MY" smtClean="0"/>
              <a:t>30</a:t>
            </a:fld>
            <a:endParaRPr lang="en-MY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88EC1AB-BEE5-FA6A-74EE-09274B275E9B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25625"/>
            <a:ext cx="9667875" cy="4351338"/>
          </a:xfrm>
        </p:spPr>
      </p:pic>
    </p:spTree>
    <p:extLst>
      <p:ext uri="{BB962C8B-B14F-4D97-AF65-F5344CB8AC3E}">
        <p14:creationId xmlns:p14="http://schemas.microsoft.com/office/powerpoint/2010/main" val="26999874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3B7A95-295C-5B71-94CD-8EE33DC274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Selection Methods: Embedded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D0D1FD-EAD7-5BD4-2337-7F6C6AD1BA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467F9-EADD-4680-9637-29CCB1478A62}" type="slidenum">
              <a:rPr lang="en-MY" smtClean="0"/>
              <a:t>31</a:t>
            </a:fld>
            <a:endParaRPr lang="en-MY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45226F3-9BE7-E2B3-78EC-EA8A1D2C03CE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25625"/>
            <a:ext cx="10474325" cy="4351338"/>
          </a:xfrm>
        </p:spPr>
      </p:pic>
    </p:spTree>
    <p:extLst>
      <p:ext uri="{BB962C8B-B14F-4D97-AF65-F5344CB8AC3E}">
        <p14:creationId xmlns:p14="http://schemas.microsoft.com/office/powerpoint/2010/main" val="2921622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197C0-5055-F5AE-021B-CE006BB44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Overall Procedure of Building a Model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7A8792-5FAC-3337-08DB-8D52C8EDFB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467F9-EADD-4680-9637-29CCB1478A62}" type="slidenum">
              <a:rPr lang="en-MY" smtClean="0"/>
              <a:t>32</a:t>
            </a:fld>
            <a:endParaRPr lang="en-MY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E0CD71B-E3CA-11AB-8D95-2E2838443EC0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25625"/>
            <a:ext cx="7785100" cy="4351338"/>
          </a:xfrm>
        </p:spPr>
      </p:pic>
    </p:spTree>
    <p:extLst>
      <p:ext uri="{BB962C8B-B14F-4D97-AF65-F5344CB8AC3E}">
        <p14:creationId xmlns:p14="http://schemas.microsoft.com/office/powerpoint/2010/main" val="5424407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DAD8E-CCEC-F3F8-4F1F-0DDA98302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Supervised Learning: Learning Phase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1D1FC7-B79A-94DB-6712-1D0C9EDAA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467F9-EADD-4680-9637-29CCB1478A62}" type="slidenum">
              <a:rPr lang="en-MY" smtClean="0"/>
              <a:t>33</a:t>
            </a:fld>
            <a:endParaRPr lang="en-MY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7305A51-299D-5411-5FF4-FE032594FA24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25625"/>
            <a:ext cx="9807575" cy="4351338"/>
          </a:xfrm>
        </p:spPr>
      </p:pic>
    </p:spTree>
    <p:extLst>
      <p:ext uri="{BB962C8B-B14F-4D97-AF65-F5344CB8AC3E}">
        <p14:creationId xmlns:p14="http://schemas.microsoft.com/office/powerpoint/2010/main" val="11032357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55E17D-A1D2-E568-37B6-A6267E979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Supervised Learning: Prediction Phase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BE75DB-BF2E-98A4-AAC2-879BB37AE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467F9-EADD-4680-9637-29CCB1478A62}" type="slidenum">
              <a:rPr lang="en-MY" smtClean="0"/>
              <a:t>34</a:t>
            </a:fld>
            <a:endParaRPr lang="en-MY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87673F8-22FB-65AC-4850-D8040369363F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25625"/>
            <a:ext cx="8467725" cy="4351338"/>
          </a:xfrm>
        </p:spPr>
      </p:pic>
    </p:spTree>
    <p:extLst>
      <p:ext uri="{BB962C8B-B14F-4D97-AF65-F5344CB8AC3E}">
        <p14:creationId xmlns:p14="http://schemas.microsoft.com/office/powerpoint/2010/main" val="5826266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0F595D-5296-5489-9BD0-7CC286769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Good Model?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6B8BAB-ECCA-2B1D-FE98-3AFC44737D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467F9-EADD-4680-9637-29CCB1478A62}" type="slidenum">
              <a:rPr lang="en-MY" smtClean="0"/>
              <a:t>35</a:t>
            </a:fld>
            <a:endParaRPr lang="en-MY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5DD0A2A-C3FA-FCA0-5484-E455A70BF19E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25625"/>
            <a:ext cx="10144125" cy="4351338"/>
          </a:xfrm>
        </p:spPr>
      </p:pic>
    </p:spTree>
    <p:extLst>
      <p:ext uri="{BB962C8B-B14F-4D97-AF65-F5344CB8AC3E}">
        <p14:creationId xmlns:p14="http://schemas.microsoft.com/office/powerpoint/2010/main" val="6203509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3072E5-520A-92A3-7392-979E737E5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Validity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45FF28-D1D5-F818-68F7-ECB07B99FA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467F9-EADD-4680-9637-29CCB1478A62}" type="slidenum">
              <a:rPr lang="en-MY" smtClean="0"/>
              <a:t>36</a:t>
            </a:fld>
            <a:endParaRPr lang="en-MY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1446615-C271-2895-ACD1-8B41167A4E0F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25625"/>
            <a:ext cx="10172700" cy="4351338"/>
          </a:xfrm>
        </p:spPr>
      </p:pic>
    </p:spTree>
    <p:extLst>
      <p:ext uri="{BB962C8B-B14F-4D97-AF65-F5344CB8AC3E}">
        <p14:creationId xmlns:p14="http://schemas.microsoft.com/office/powerpoint/2010/main" val="23745689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B66168-C0B9-01BE-EB25-567822B872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Model Validity (continue)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6D3716-D13F-63B2-CF13-ED07C74804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467F9-EADD-4680-9637-29CCB1478A62}" type="slidenum">
              <a:rPr lang="en-MY" smtClean="0"/>
              <a:t>37</a:t>
            </a:fld>
            <a:endParaRPr lang="en-MY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EBE2AB4-5195-B552-4C61-DAF5CF0C5F5C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25625"/>
            <a:ext cx="9328150" cy="4351338"/>
          </a:xfrm>
        </p:spPr>
      </p:pic>
    </p:spTree>
    <p:extLst>
      <p:ext uri="{BB962C8B-B14F-4D97-AF65-F5344CB8AC3E}">
        <p14:creationId xmlns:p14="http://schemas.microsoft.com/office/powerpoint/2010/main" val="22549757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F03B24-EFF5-683C-BE97-3E3788490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Overfitting Cause: Error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739AD7-5EEB-D108-966D-ACDED7959A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467F9-EADD-4680-9637-29CCB1478A62}" type="slidenum">
              <a:rPr lang="en-MY" smtClean="0"/>
              <a:t>38</a:t>
            </a:fld>
            <a:endParaRPr lang="en-MY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A5D866C8-7275-4DDC-9DA5-124948144AA3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25625"/>
            <a:ext cx="9925050" cy="4351338"/>
          </a:xfrm>
        </p:spPr>
      </p:pic>
    </p:spTree>
    <p:extLst>
      <p:ext uri="{BB962C8B-B14F-4D97-AF65-F5344CB8AC3E}">
        <p14:creationId xmlns:p14="http://schemas.microsoft.com/office/powerpoint/2010/main" val="222013671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64D31F-2C5D-6710-9611-1264EEBC0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Variance and Bias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3EE7E3-C622-486C-D635-4CD0A99BCA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467F9-EADD-4680-9637-29CCB1478A62}" type="slidenum">
              <a:rPr lang="en-MY" smtClean="0"/>
              <a:t>39</a:t>
            </a:fld>
            <a:endParaRPr lang="en-MY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671E393-E0B9-7F49-D56E-A526DFFC957A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25625"/>
            <a:ext cx="9502775" cy="4351338"/>
          </a:xfrm>
        </p:spPr>
      </p:pic>
    </p:spTree>
    <p:extLst>
      <p:ext uri="{BB962C8B-B14F-4D97-AF65-F5344CB8AC3E}">
        <p14:creationId xmlns:p14="http://schemas.microsoft.com/office/powerpoint/2010/main" val="9649983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E26898-E422-298E-8BF9-97D6FDD10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algorithms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ADCB08-A36D-CBF4-B6EA-AFD0F413C6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801B05-F86F-468A-A58D-2A1166D4C374}" type="slidenum">
              <a:rPr lang="en-MY" smtClean="0"/>
              <a:t>4</a:t>
            </a:fld>
            <a:endParaRPr lang="en-MY"/>
          </a:p>
        </p:txBody>
      </p:sp>
      <p:pic>
        <p:nvPicPr>
          <p:cNvPr id="6" name="Content Placeholder 5" descr="Diagram&#10;&#10;Description automatically generated">
            <a:extLst>
              <a:ext uri="{FF2B5EF4-FFF2-40B4-BE49-F238E27FC236}">
                <a16:creationId xmlns:a16="http://schemas.microsoft.com/office/drawing/2014/main" id="{8A2EF8A7-336F-AA7D-4FD7-DE29BF8C7E74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73263"/>
            <a:ext cx="10515600" cy="4056062"/>
          </a:xfrm>
        </p:spPr>
      </p:pic>
    </p:spTree>
    <p:extLst>
      <p:ext uri="{BB962C8B-B14F-4D97-AF65-F5344CB8AC3E}">
        <p14:creationId xmlns:p14="http://schemas.microsoft.com/office/powerpoint/2010/main" val="199250449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1DFEC4-510D-3D4F-B941-157D6BBE57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Complexity and Error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86E19E-0945-3F31-3E6E-F13902F70B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467F9-EADD-4680-9637-29CCB1478A62}" type="slidenum">
              <a:rPr lang="en-MY" smtClean="0"/>
              <a:t>40</a:t>
            </a:fld>
            <a:endParaRPr lang="en-MY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7482FFB-6B9E-1757-8823-E10C2DA03347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25625"/>
            <a:ext cx="9867900" cy="4351338"/>
          </a:xfrm>
        </p:spPr>
      </p:pic>
    </p:spTree>
    <p:extLst>
      <p:ext uri="{BB962C8B-B14F-4D97-AF65-F5344CB8AC3E}">
        <p14:creationId xmlns:p14="http://schemas.microsoft.com/office/powerpoint/2010/main" val="16534402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A8B91-1DC1-5584-1363-20F604CD39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Performance Evaluation: Regression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431B4A-75A4-5BA0-6576-B0C5A8EB46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467F9-EADD-4680-9637-29CCB1478A62}" type="slidenum">
              <a:rPr lang="en-MY" smtClean="0"/>
              <a:t>41</a:t>
            </a:fld>
            <a:endParaRPr lang="en-MY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AE0D47C-F69C-4454-D2F8-AB3773A87C86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25625"/>
            <a:ext cx="9763125" cy="4351338"/>
          </a:xfrm>
        </p:spPr>
      </p:pic>
    </p:spTree>
    <p:extLst>
      <p:ext uri="{BB962C8B-B14F-4D97-AF65-F5344CB8AC3E}">
        <p14:creationId xmlns:p14="http://schemas.microsoft.com/office/powerpoint/2010/main" val="107621429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B6C43A-6855-4D02-CF31-2D240434BE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Performance Evaluation: Classification (1)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8A0C8D-55B8-AFBE-F3B4-7A732630AB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467F9-EADD-4680-9637-29CCB1478A62}" type="slidenum">
              <a:rPr lang="en-MY" smtClean="0"/>
              <a:t>42</a:t>
            </a:fld>
            <a:endParaRPr lang="en-MY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481C7B5-3814-2D35-79B2-B5FFAA5C42DE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25625"/>
            <a:ext cx="8683625" cy="4351338"/>
          </a:xfrm>
        </p:spPr>
      </p:pic>
    </p:spTree>
    <p:extLst>
      <p:ext uri="{BB962C8B-B14F-4D97-AF65-F5344CB8AC3E}">
        <p14:creationId xmlns:p14="http://schemas.microsoft.com/office/powerpoint/2010/main" val="21705346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7B6DB-374F-7670-4036-F09809C3F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Performance Evaluation: Classification (2)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56904D-3591-4C96-5B8E-017067343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467F9-EADD-4680-9637-29CCB1478A62}" type="slidenum">
              <a:rPr lang="en-MY" smtClean="0"/>
              <a:t>43</a:t>
            </a:fld>
            <a:endParaRPr lang="en-MY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CB4B982-44A3-BBE5-7FC9-84C841EEA032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25625"/>
            <a:ext cx="7581900" cy="4351338"/>
          </a:xfrm>
        </p:spPr>
      </p:pic>
    </p:spTree>
    <p:extLst>
      <p:ext uri="{BB962C8B-B14F-4D97-AF65-F5344CB8AC3E}">
        <p14:creationId xmlns:p14="http://schemas.microsoft.com/office/powerpoint/2010/main" val="329727963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6A4C66-A88F-6A67-FF73-52500300E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Machine Learning Performance Evaluation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F3D183-3892-D585-F89F-FF884A0FE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467F9-EADD-4680-9637-29CCB1478A62}" type="slidenum">
              <a:rPr lang="en-MY" smtClean="0"/>
              <a:t>44</a:t>
            </a:fld>
            <a:endParaRPr lang="en-MY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41AD8C1-C5EE-8F37-8142-04761C9F6A06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25625"/>
            <a:ext cx="10074275" cy="4351338"/>
          </a:xfrm>
        </p:spPr>
      </p:pic>
    </p:spTree>
    <p:extLst>
      <p:ext uri="{BB962C8B-B14F-4D97-AF65-F5344CB8AC3E}">
        <p14:creationId xmlns:p14="http://schemas.microsoft.com/office/powerpoint/2010/main" val="121729901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EE5667-6B45-19AF-7A91-853C2FAB5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Algorithm Overview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115E62-60AC-D887-9CB8-00DBF5C6C9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467F9-EADD-4680-9637-29CCB1478A62}" type="slidenum">
              <a:rPr lang="en-MY" smtClean="0"/>
              <a:t>45</a:t>
            </a:fld>
            <a:endParaRPr lang="en-MY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1EE6FD9-5DEB-4DCF-40D1-E70302AD51EE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25625"/>
            <a:ext cx="6654800" cy="4351338"/>
          </a:xfrm>
        </p:spPr>
      </p:pic>
    </p:spTree>
    <p:extLst>
      <p:ext uri="{BB962C8B-B14F-4D97-AF65-F5344CB8AC3E}">
        <p14:creationId xmlns:p14="http://schemas.microsoft.com/office/powerpoint/2010/main" val="55822281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8A3CA3-CB74-8AC1-F7D8-7E58DF2DE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4ED9D2-BB36-1646-5788-D5DDAB4BE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467F9-EADD-4680-9637-29CCB1478A62}" type="slidenum">
              <a:rPr lang="en-MY" smtClean="0"/>
              <a:t>46</a:t>
            </a:fld>
            <a:endParaRPr lang="en-MY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6BB7296-8102-3492-0CF0-51A1E7DCDB8F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25625"/>
            <a:ext cx="9213850" cy="4351338"/>
          </a:xfrm>
        </p:spPr>
      </p:pic>
    </p:spTree>
    <p:extLst>
      <p:ext uri="{BB962C8B-B14F-4D97-AF65-F5344CB8AC3E}">
        <p14:creationId xmlns:p14="http://schemas.microsoft.com/office/powerpoint/2010/main" val="194772324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69ED4-4FC0-092D-67BE-BA17C374B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1EC96F-169C-98D4-14C1-BE89384B26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467F9-EADD-4680-9637-29CCB1478A62}" type="slidenum">
              <a:rPr lang="en-MY" smtClean="0"/>
              <a:t>47</a:t>
            </a:fld>
            <a:endParaRPr lang="en-MY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5DD598A-C36E-9AAE-D6DA-46A92C5B5C5F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25625"/>
            <a:ext cx="9432925" cy="4351338"/>
          </a:xfrm>
        </p:spPr>
      </p:pic>
    </p:spTree>
    <p:extLst>
      <p:ext uri="{BB962C8B-B14F-4D97-AF65-F5344CB8AC3E}">
        <p14:creationId xmlns:p14="http://schemas.microsoft.com/office/powerpoint/2010/main" val="304921321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D97B0E-1771-5B7E-3307-A9A258816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 Extension: </a:t>
            </a:r>
            <a:r>
              <a:rPr lang="en-US" dirty="0" err="1"/>
              <a:t>Softmax</a:t>
            </a:r>
            <a:r>
              <a:rPr lang="en-US" dirty="0"/>
              <a:t> Function (1)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87948B-2EA9-D3AA-EA97-8AEE32EBBD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467F9-EADD-4680-9637-29CCB1478A62}" type="slidenum">
              <a:rPr lang="en-MY" smtClean="0"/>
              <a:t>48</a:t>
            </a:fld>
            <a:endParaRPr lang="en-MY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C778C72-9ABB-84B4-C957-B974983C0552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25625"/>
            <a:ext cx="9683750" cy="4351338"/>
          </a:xfrm>
        </p:spPr>
      </p:pic>
    </p:spTree>
    <p:extLst>
      <p:ext uri="{BB962C8B-B14F-4D97-AF65-F5344CB8AC3E}">
        <p14:creationId xmlns:p14="http://schemas.microsoft.com/office/powerpoint/2010/main" val="227389419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1669D-DD4D-2DE6-EB74-3DF25DC2B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 Extension: </a:t>
            </a:r>
            <a:r>
              <a:rPr lang="en-US" dirty="0" err="1"/>
              <a:t>Softmax</a:t>
            </a:r>
            <a:r>
              <a:rPr lang="en-US" dirty="0"/>
              <a:t> Function (2)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2C0C67-EBBA-FB18-50F4-53D0E2986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467F9-EADD-4680-9637-29CCB1478A62}" type="slidenum">
              <a:rPr lang="en-MY" smtClean="0"/>
              <a:t>49</a:t>
            </a:fld>
            <a:endParaRPr lang="en-MY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6959D98-47F7-6530-C4B5-F863384F73EC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25625"/>
            <a:ext cx="9775825" cy="4351338"/>
          </a:xfrm>
        </p:spPr>
      </p:pic>
    </p:spTree>
    <p:extLst>
      <p:ext uri="{BB962C8B-B14F-4D97-AF65-F5344CB8AC3E}">
        <p14:creationId xmlns:p14="http://schemas.microsoft.com/office/powerpoint/2010/main" val="12814702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64B61-4400-8184-010B-EC87D1D6AC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Differences between machine learning algorithms and traditional rule-based algorithms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119B6F-834E-E889-7316-59292E57C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801B05-F86F-468A-A58D-2A1166D4C374}" type="slidenum">
              <a:rPr lang="en-MY" smtClean="0"/>
              <a:t>5</a:t>
            </a:fld>
            <a:endParaRPr lang="en-MY"/>
          </a:p>
        </p:txBody>
      </p:sp>
      <p:pic>
        <p:nvPicPr>
          <p:cNvPr id="6" name="Content Placeholder 5" descr="Diagram&#10;&#10;Description automatically generated">
            <a:extLst>
              <a:ext uri="{FF2B5EF4-FFF2-40B4-BE49-F238E27FC236}">
                <a16:creationId xmlns:a16="http://schemas.microsoft.com/office/drawing/2014/main" id="{9C70D9AF-FCC1-C5CF-F626-8740F284074C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25625"/>
            <a:ext cx="8747125" cy="4351338"/>
          </a:xfrm>
        </p:spPr>
      </p:pic>
    </p:spTree>
    <p:extLst>
      <p:ext uri="{BB962C8B-B14F-4D97-AF65-F5344CB8AC3E}">
        <p14:creationId xmlns:p14="http://schemas.microsoft.com/office/powerpoint/2010/main" val="404611391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08C64-634B-6C23-D7E4-CD8DC0736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Logistic Regression Extension: Softmax Function (3)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550266-DE8E-28B2-EA8B-97CF1D35F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467F9-EADD-4680-9637-29CCB1478A62}" type="slidenum">
              <a:rPr lang="en-MY" smtClean="0"/>
              <a:t>50</a:t>
            </a:fld>
            <a:endParaRPr lang="en-MY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418A035-9FF5-AB2C-0AE6-BAB0DCBC6673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25625"/>
            <a:ext cx="9683750" cy="4351338"/>
          </a:xfrm>
        </p:spPr>
      </p:pic>
    </p:spTree>
    <p:extLst>
      <p:ext uri="{BB962C8B-B14F-4D97-AF65-F5344CB8AC3E}">
        <p14:creationId xmlns:p14="http://schemas.microsoft.com/office/powerpoint/2010/main" val="375282575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05EEB6-0048-8BA8-1427-0136244A03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E4ECF2-A674-EE28-6172-14FB8CE8E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467F9-EADD-4680-9637-29CCB1478A62}" type="slidenum">
              <a:rPr lang="en-MY" smtClean="0"/>
              <a:t>51</a:t>
            </a:fld>
            <a:endParaRPr lang="en-MY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AF9F576-7225-E62C-7155-E29B966B33B4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25625"/>
            <a:ext cx="9105900" cy="4351338"/>
          </a:xfrm>
        </p:spPr>
      </p:pic>
    </p:spTree>
    <p:extLst>
      <p:ext uri="{BB962C8B-B14F-4D97-AF65-F5344CB8AC3E}">
        <p14:creationId xmlns:p14="http://schemas.microsoft.com/office/powerpoint/2010/main" val="259611531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A6104-FB03-AEFB-8766-8B708B7B03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 Structure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E0A7ED-4A05-16C5-34D8-AAA527E418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467F9-EADD-4680-9637-29CCB1478A62}" type="slidenum">
              <a:rPr lang="en-MY" smtClean="0"/>
              <a:t>52</a:t>
            </a:fld>
            <a:endParaRPr lang="en-MY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CDEFEA7-54FD-899A-1C46-55565074AB75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25625"/>
            <a:ext cx="6591300" cy="4351338"/>
          </a:xfrm>
        </p:spPr>
      </p:pic>
    </p:spTree>
    <p:extLst>
      <p:ext uri="{BB962C8B-B14F-4D97-AF65-F5344CB8AC3E}">
        <p14:creationId xmlns:p14="http://schemas.microsoft.com/office/powerpoint/2010/main" val="358144464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C7E3B0-E09F-7795-EEDD-D1C21663E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Decision Tree Construction Process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C8243C-31C9-A143-D7F5-4A0299AC65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467F9-EADD-4680-9637-29CCB1478A62}" type="slidenum">
              <a:rPr lang="en-MY" smtClean="0"/>
              <a:t>53</a:t>
            </a:fld>
            <a:endParaRPr lang="en-MY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970D9E0-DAF7-094B-C54B-0E4B300F1FC3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62163"/>
            <a:ext cx="10515600" cy="3878262"/>
          </a:xfrm>
        </p:spPr>
      </p:pic>
    </p:spTree>
    <p:extLst>
      <p:ext uri="{BB962C8B-B14F-4D97-AF65-F5344CB8AC3E}">
        <p14:creationId xmlns:p14="http://schemas.microsoft.com/office/powerpoint/2010/main" val="99687872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CF864A-AED1-F94D-059A-C47D1D5CA0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Decision Tree Example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51C694-E32F-E19D-21FD-94C279611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467F9-EADD-4680-9637-29CCB1478A62}" type="slidenum">
              <a:rPr lang="en-MY" smtClean="0"/>
              <a:t>54</a:t>
            </a:fld>
            <a:endParaRPr lang="en-MY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A2DD7A7-A26A-65CF-1C6B-11F2EB0EF6BF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25625"/>
            <a:ext cx="9515475" cy="4351338"/>
          </a:xfrm>
        </p:spPr>
      </p:pic>
    </p:spTree>
    <p:extLst>
      <p:ext uri="{BB962C8B-B14F-4D97-AF65-F5344CB8AC3E}">
        <p14:creationId xmlns:p14="http://schemas.microsoft.com/office/powerpoint/2010/main" val="421829002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D01EEB-9F9E-2FBA-AA67-D89F4D6ED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SVM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C9F930-AA5F-3747-ED97-B52C65257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467F9-EADD-4680-9637-29CCB1478A62}" type="slidenum">
              <a:rPr lang="en-MY" smtClean="0"/>
              <a:t>55</a:t>
            </a:fld>
            <a:endParaRPr lang="en-MY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F886711-31CE-706A-D4E4-242DF06F6A87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25625"/>
            <a:ext cx="10321925" cy="4351338"/>
          </a:xfrm>
        </p:spPr>
      </p:pic>
    </p:spTree>
    <p:extLst>
      <p:ext uri="{BB962C8B-B14F-4D97-AF65-F5344CB8AC3E}">
        <p14:creationId xmlns:p14="http://schemas.microsoft.com/office/powerpoint/2010/main" val="119416391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28ABED-AC58-6F7E-268C-6AFB428DA3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SVM (1)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409E0E-643C-DF48-BBD2-C4B7788E2D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467F9-EADD-4680-9637-29CCB1478A62}" type="slidenum">
              <a:rPr lang="en-MY" smtClean="0"/>
              <a:t>56</a:t>
            </a:fld>
            <a:endParaRPr lang="en-MY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C7EE5D0-0A55-437A-CCEA-931B9EC50328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47850"/>
            <a:ext cx="10515600" cy="4306888"/>
          </a:xfrm>
        </p:spPr>
      </p:pic>
    </p:spTree>
    <p:extLst>
      <p:ext uri="{BB962C8B-B14F-4D97-AF65-F5344CB8AC3E}">
        <p14:creationId xmlns:p14="http://schemas.microsoft.com/office/powerpoint/2010/main" val="168965304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D280A-6047-D7FF-CA77-0B18EC94B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SVM (2)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99C5E6-AC9E-4F0D-2C0F-BCFEBD777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467F9-EADD-4680-9637-29CCB1478A62}" type="slidenum">
              <a:rPr lang="en-MY" smtClean="0"/>
              <a:t>57</a:t>
            </a:fld>
            <a:endParaRPr lang="en-MY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D1ABC63-341D-28D9-CB95-FD7DA908CF67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25625"/>
            <a:ext cx="9264650" cy="4351338"/>
          </a:xfrm>
        </p:spPr>
      </p:pic>
    </p:spTree>
    <p:extLst>
      <p:ext uri="{BB962C8B-B14F-4D97-AF65-F5344CB8AC3E}">
        <p14:creationId xmlns:p14="http://schemas.microsoft.com/office/powerpoint/2010/main" val="120356221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374CA-994F-4E48-57E7-71F6ED92B0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Nonlinear SVM (1)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ACE9B8-DB41-D1E8-E1F0-95A9768D02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467F9-EADD-4680-9637-29CCB1478A62}" type="slidenum">
              <a:rPr lang="en-MY" smtClean="0"/>
              <a:t>58</a:t>
            </a:fld>
            <a:endParaRPr lang="en-MY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E67E761-34C5-88BC-A71D-17EA0A393205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25625"/>
            <a:ext cx="9648825" cy="4351338"/>
          </a:xfrm>
        </p:spPr>
      </p:pic>
    </p:spTree>
    <p:extLst>
      <p:ext uri="{BB962C8B-B14F-4D97-AF65-F5344CB8AC3E}">
        <p14:creationId xmlns:p14="http://schemas.microsoft.com/office/powerpoint/2010/main" val="413367452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59BD2-D97B-34B9-EFC3-570866B7E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Nonlinear SVM (2)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D41066-C079-269D-C495-BF8E1437E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467F9-EADD-4680-9637-29CCB1478A62}" type="slidenum">
              <a:rPr lang="en-MY" smtClean="0"/>
              <a:t>59</a:t>
            </a:fld>
            <a:endParaRPr lang="en-MY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7769C6B-1CAC-5276-26AA-4C23B99911BD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25625"/>
            <a:ext cx="9159875" cy="4351338"/>
          </a:xfrm>
        </p:spPr>
      </p:pic>
    </p:spTree>
    <p:extLst>
      <p:ext uri="{BB962C8B-B14F-4D97-AF65-F5344CB8AC3E}">
        <p14:creationId xmlns:p14="http://schemas.microsoft.com/office/powerpoint/2010/main" val="8025823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55D833-7D0C-CAB8-86F3-C4813E7DA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scenarios of machine learning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C39197-FA41-7A91-F3C3-C20FD16A6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801B05-F86F-468A-A58D-2A1166D4C374}" type="slidenum">
              <a:rPr lang="en-MY" smtClean="0"/>
              <a:t>6</a:t>
            </a:fld>
            <a:endParaRPr lang="en-MY"/>
          </a:p>
        </p:txBody>
      </p:sp>
      <p:pic>
        <p:nvPicPr>
          <p:cNvPr id="6" name="Content Placeholder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238BA50-FC51-765E-5CB4-9D1EEFD59999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25625"/>
            <a:ext cx="9458325" cy="4351338"/>
          </a:xfrm>
        </p:spPr>
      </p:pic>
    </p:spTree>
    <p:extLst>
      <p:ext uri="{BB962C8B-B14F-4D97-AF65-F5344CB8AC3E}">
        <p14:creationId xmlns:p14="http://schemas.microsoft.com/office/powerpoint/2010/main" val="327355301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B5102B-9BBA-8988-A881-6E80CDDB9F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K-NN Algorithm (1)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45E329-18FE-9F19-37AA-8861EE7F50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467F9-EADD-4680-9637-29CCB1478A62}" type="slidenum">
              <a:rPr lang="en-MY" smtClean="0"/>
              <a:t>60</a:t>
            </a:fld>
            <a:endParaRPr lang="en-MY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D8BE078-34EB-63F7-2243-E54FFFDC6C1E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25625"/>
            <a:ext cx="9499600" cy="4351338"/>
          </a:xfrm>
        </p:spPr>
      </p:pic>
    </p:spTree>
    <p:extLst>
      <p:ext uri="{BB962C8B-B14F-4D97-AF65-F5344CB8AC3E}">
        <p14:creationId xmlns:p14="http://schemas.microsoft.com/office/powerpoint/2010/main" val="333114724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2F8D2B-6FD4-BEDE-6F2E-2F0BE5F77E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K-NN Algorithm (2)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6ED24E-4E6B-82BF-F3DD-A75B47D39D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467F9-EADD-4680-9637-29CCB1478A62}" type="slidenum">
              <a:rPr lang="en-MY" smtClean="0"/>
              <a:t>61</a:t>
            </a:fld>
            <a:endParaRPr lang="en-MY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AC59011-B39A-C9B1-FC8A-195ED4EB5210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43088"/>
            <a:ext cx="10515600" cy="4316412"/>
          </a:xfrm>
        </p:spPr>
      </p:pic>
    </p:spTree>
    <p:extLst>
      <p:ext uri="{BB962C8B-B14F-4D97-AF65-F5344CB8AC3E}">
        <p14:creationId xmlns:p14="http://schemas.microsoft.com/office/powerpoint/2010/main" val="345897269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E44EC-36AD-612F-725F-87A94FFB3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K-NN Algorithm (3)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793F12-39EA-6CA8-837C-3E37F5CE4B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467F9-EADD-4680-9637-29CCB1478A62}" type="slidenum">
              <a:rPr lang="en-MY" smtClean="0"/>
              <a:t>62</a:t>
            </a:fld>
            <a:endParaRPr lang="en-MY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4851BC4-0B9A-ABFB-4A01-F6B94628713E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25625"/>
            <a:ext cx="9340850" cy="4351338"/>
          </a:xfrm>
        </p:spPr>
      </p:pic>
    </p:spTree>
    <p:extLst>
      <p:ext uri="{BB962C8B-B14F-4D97-AF65-F5344CB8AC3E}">
        <p14:creationId xmlns:p14="http://schemas.microsoft.com/office/powerpoint/2010/main" val="422317627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88400-3B20-5C68-8155-58F7E376C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Naïve Bayes (1)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53F391-0758-6E4F-5F6A-1701E2B84B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467F9-EADD-4680-9637-29CCB1478A62}" type="slidenum">
              <a:rPr lang="en-MY" smtClean="0"/>
              <a:t>63</a:t>
            </a:fld>
            <a:endParaRPr lang="en-MY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1EE965C3-07A3-2BFC-5503-22E1EA2B2E81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25625"/>
            <a:ext cx="10083800" cy="4351338"/>
          </a:xfrm>
        </p:spPr>
      </p:pic>
    </p:spTree>
    <p:extLst>
      <p:ext uri="{BB962C8B-B14F-4D97-AF65-F5344CB8AC3E}">
        <p14:creationId xmlns:p14="http://schemas.microsoft.com/office/powerpoint/2010/main" val="212211920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ADC99B-98F6-6D05-ABBB-3D02090B2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Naïve Bayes (2)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7E884F-E239-74B5-7714-71B9E64EB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467F9-EADD-4680-9637-29CCB1478A62}" type="slidenum">
              <a:rPr lang="en-MY" smtClean="0"/>
              <a:t>64</a:t>
            </a:fld>
            <a:endParaRPr lang="en-MY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C46F5EE-5EF5-1FC3-CC2B-6169186C130A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25625"/>
            <a:ext cx="9632950" cy="4351338"/>
          </a:xfrm>
        </p:spPr>
      </p:pic>
    </p:spTree>
    <p:extLst>
      <p:ext uri="{BB962C8B-B14F-4D97-AF65-F5344CB8AC3E}">
        <p14:creationId xmlns:p14="http://schemas.microsoft.com/office/powerpoint/2010/main" val="148069671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80F4C6-6C40-6937-0CF2-228B2B13B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Ensemble Learning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9DF438-E357-F7AC-0C77-2CF3E7E307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467F9-EADD-4680-9637-29CCB1478A62}" type="slidenum">
              <a:rPr lang="en-MY" smtClean="0"/>
              <a:t>65</a:t>
            </a:fld>
            <a:endParaRPr lang="en-MY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E205879-A6F5-88BC-3FDF-4814E525516D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25625"/>
            <a:ext cx="9582150" cy="4351338"/>
          </a:xfrm>
        </p:spPr>
      </p:pic>
    </p:spTree>
    <p:extLst>
      <p:ext uri="{BB962C8B-B14F-4D97-AF65-F5344CB8AC3E}">
        <p14:creationId xmlns:p14="http://schemas.microsoft.com/office/powerpoint/2010/main" val="83706270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785640-09F9-761B-C7C2-C5288B8DC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Classification of Ensemble Learning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4E0CED-4F98-80EC-B73E-F5720CAEED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467F9-EADD-4680-9637-29CCB1478A62}" type="slidenum">
              <a:rPr lang="en-MY" smtClean="0"/>
              <a:t>66</a:t>
            </a:fld>
            <a:endParaRPr lang="en-MY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BF034D7-9854-421E-D669-DE550C1D0E19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25625"/>
            <a:ext cx="8823325" cy="4351338"/>
          </a:xfrm>
        </p:spPr>
      </p:pic>
    </p:spTree>
    <p:extLst>
      <p:ext uri="{BB962C8B-B14F-4D97-AF65-F5344CB8AC3E}">
        <p14:creationId xmlns:p14="http://schemas.microsoft.com/office/powerpoint/2010/main" val="54921092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B9979E-B5F0-DE28-0BA3-9D8AC48AEF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Ensemble Methods in Machine Learning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886A63-6087-A4FF-0294-4FE0EA036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467F9-EADD-4680-9637-29CCB1478A62}" type="slidenum">
              <a:rPr lang="en-MY" smtClean="0"/>
              <a:t>67</a:t>
            </a:fld>
            <a:endParaRPr lang="en-MY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953DE16-823A-E235-57AD-05D1D9D5D5BA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25625"/>
            <a:ext cx="9366250" cy="4351338"/>
          </a:xfrm>
        </p:spPr>
      </p:pic>
    </p:spTree>
    <p:extLst>
      <p:ext uri="{BB962C8B-B14F-4D97-AF65-F5344CB8AC3E}">
        <p14:creationId xmlns:p14="http://schemas.microsoft.com/office/powerpoint/2010/main" val="13868508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2F3E2-51E9-4B5B-2656-C196160BB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scenarios of machine learning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D73663-CFBD-CDC8-3F28-FCC44CDA8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801B05-F86F-468A-A58D-2A1166D4C374}" type="slidenum">
              <a:rPr lang="en-MY" smtClean="0"/>
              <a:t>7</a:t>
            </a:fld>
            <a:endParaRPr lang="en-MY"/>
          </a:p>
        </p:txBody>
      </p:sp>
      <p:pic>
        <p:nvPicPr>
          <p:cNvPr id="6" name="Content Placeholder 5" descr="Table&#10;&#10;Description automatically generated">
            <a:extLst>
              <a:ext uri="{FF2B5EF4-FFF2-40B4-BE49-F238E27FC236}">
                <a16:creationId xmlns:a16="http://schemas.microsoft.com/office/drawing/2014/main" id="{BA53DCAC-BED3-686D-5EB7-32488BF1F0E6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36738"/>
            <a:ext cx="7386638" cy="4765675"/>
          </a:xfrm>
        </p:spPr>
      </p:pic>
    </p:spTree>
    <p:extLst>
      <p:ext uri="{BB962C8B-B14F-4D97-AF65-F5344CB8AC3E}">
        <p14:creationId xmlns:p14="http://schemas.microsoft.com/office/powerpoint/2010/main" val="30526077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15A8C9-9FC3-521C-5AF3-89F7937054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Rational understanding of machine learning algorithms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E67CF5-33B5-A79F-D3CA-0CB512E2FD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801B05-F86F-468A-A58D-2A1166D4C374}" type="slidenum">
              <a:rPr lang="en-MY" smtClean="0"/>
              <a:t>8</a:t>
            </a:fld>
            <a:endParaRPr lang="en-MY"/>
          </a:p>
        </p:txBody>
      </p:sp>
      <p:pic>
        <p:nvPicPr>
          <p:cNvPr id="6" name="Content Placeholder 5" descr="Diagram&#10;&#10;Description automatically generated">
            <a:extLst>
              <a:ext uri="{FF2B5EF4-FFF2-40B4-BE49-F238E27FC236}">
                <a16:creationId xmlns:a16="http://schemas.microsoft.com/office/drawing/2014/main" id="{ABDE2167-5EC4-E589-9506-A03AEC15A5CD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05000"/>
            <a:ext cx="10515600" cy="4192588"/>
          </a:xfrm>
        </p:spPr>
      </p:pic>
    </p:spTree>
    <p:extLst>
      <p:ext uri="{BB962C8B-B14F-4D97-AF65-F5344CB8AC3E}">
        <p14:creationId xmlns:p14="http://schemas.microsoft.com/office/powerpoint/2010/main" val="25685394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75EC13-A44B-E835-3608-66BF298456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problems solved by machine learning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5C51E5-AA09-6C96-C809-7BE9EE4DE6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801B05-F86F-468A-A58D-2A1166D4C374}" type="slidenum">
              <a:rPr lang="en-MY" smtClean="0"/>
              <a:t>9</a:t>
            </a:fld>
            <a:endParaRPr lang="en-MY"/>
          </a:p>
        </p:txBody>
      </p:sp>
      <p:pic>
        <p:nvPicPr>
          <p:cNvPr id="10" name="Content Placeholder 9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AC73D40-1789-AAB0-41D2-6F65D7590981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70088"/>
            <a:ext cx="10515600" cy="4062412"/>
          </a:xfrm>
        </p:spPr>
      </p:pic>
    </p:spTree>
    <p:extLst>
      <p:ext uri="{BB962C8B-B14F-4D97-AF65-F5344CB8AC3E}">
        <p14:creationId xmlns:p14="http://schemas.microsoft.com/office/powerpoint/2010/main" val="28300790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68389</TotalTime>
  <Words>387</Words>
  <Application>Microsoft Office PowerPoint</Application>
  <PresentationFormat>Widescreen</PresentationFormat>
  <Paragraphs>138</Paragraphs>
  <Slides>67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75" baseType="lpstr">
      <vt:lpstr>Aptos</vt:lpstr>
      <vt:lpstr>Aptos Display</vt:lpstr>
      <vt:lpstr>Arial</vt:lpstr>
      <vt:lpstr>Calibri</vt:lpstr>
      <vt:lpstr>Symbol</vt:lpstr>
      <vt:lpstr>Times New Roman</vt:lpstr>
      <vt:lpstr>Wingdings</vt:lpstr>
      <vt:lpstr>Office Theme</vt:lpstr>
      <vt:lpstr>PowerPoint Presentation</vt:lpstr>
      <vt:lpstr>Machine Learning Overview</vt:lpstr>
      <vt:lpstr>Machine learning algorithms</vt:lpstr>
      <vt:lpstr>Machine learning algorithms</vt:lpstr>
      <vt:lpstr>Differences between machine learning algorithms and traditional rule-based algorithms</vt:lpstr>
      <vt:lpstr>Application scenarios of machine learning</vt:lpstr>
      <vt:lpstr>Application scenarios of machine learning</vt:lpstr>
      <vt:lpstr>Rational understanding of machine learning algorithms</vt:lpstr>
      <vt:lpstr>Main problems solved by machine learning</vt:lpstr>
      <vt:lpstr>Machine learning classification</vt:lpstr>
      <vt:lpstr>Supervised learning</vt:lpstr>
      <vt:lpstr>Supervised learning – Regression Questions</vt:lpstr>
      <vt:lpstr>Supervised learning – Classification Questions</vt:lpstr>
      <vt:lpstr>Unsupervised learning</vt:lpstr>
      <vt:lpstr>Unsupervised learning – Clustering Questions</vt:lpstr>
      <vt:lpstr>Unsupervised learning – Semi-supervised Learning</vt:lpstr>
      <vt:lpstr>Reinforcement Learning</vt:lpstr>
      <vt:lpstr>Reinforcement Learning – Best behavior</vt:lpstr>
      <vt:lpstr>Machine learning process</vt:lpstr>
      <vt:lpstr>Basic Machine Learning Concept - Dataset</vt:lpstr>
      <vt:lpstr>Checking Data Overview</vt:lpstr>
      <vt:lpstr>Importance of Data Processing</vt:lpstr>
      <vt:lpstr>Workload of Data Cleansing</vt:lpstr>
      <vt:lpstr>Data Cleansing</vt:lpstr>
      <vt:lpstr>Dirty Data</vt:lpstr>
      <vt:lpstr>Dirty Data (continue)</vt:lpstr>
      <vt:lpstr>Data Conversion</vt:lpstr>
      <vt:lpstr>Necessity of Feature Selection</vt:lpstr>
      <vt:lpstr>Feature Selection Methods: Filter</vt:lpstr>
      <vt:lpstr>Feature Selection Methods: Wrapper</vt:lpstr>
      <vt:lpstr>Feature Selection Methods: Embedded</vt:lpstr>
      <vt:lpstr>Overall Procedure of Building a Model</vt:lpstr>
      <vt:lpstr>Examples of Supervised Learning: Learning Phase</vt:lpstr>
      <vt:lpstr>Examples of Supervised Learning: Prediction Phase</vt:lpstr>
      <vt:lpstr>What is a Good Model?</vt:lpstr>
      <vt:lpstr>Model Validity</vt:lpstr>
      <vt:lpstr>Model Validity (continue)</vt:lpstr>
      <vt:lpstr>Overfitting Cause: Error</vt:lpstr>
      <vt:lpstr>Variance and Bias </vt:lpstr>
      <vt:lpstr>Model Complexity and Error</vt:lpstr>
      <vt:lpstr>Machine Learning Performance Evaluation: Regression</vt:lpstr>
      <vt:lpstr>Machine Learning Performance Evaluation: Classification (1)</vt:lpstr>
      <vt:lpstr>Machine Learning Performance Evaluation: Classification (2)</vt:lpstr>
      <vt:lpstr>Example of Machine Learning Performance Evaluation</vt:lpstr>
      <vt:lpstr>Machine Learning Algorithm Overview</vt:lpstr>
      <vt:lpstr>Linear Regression</vt:lpstr>
      <vt:lpstr>Logistic Regression</vt:lpstr>
      <vt:lpstr>Logistic Regression Extension: Softmax Function (1)</vt:lpstr>
      <vt:lpstr>Logistic Regression Extension: Softmax Function (2)</vt:lpstr>
      <vt:lpstr>Logistic Regression Extension: Softmax Function (3)</vt:lpstr>
      <vt:lpstr>Decision Tree</vt:lpstr>
      <vt:lpstr>Decision Tree Structure</vt:lpstr>
      <vt:lpstr>Decision Tree Construction Process</vt:lpstr>
      <vt:lpstr>Decision Tree Example</vt:lpstr>
      <vt:lpstr>SVM </vt:lpstr>
      <vt:lpstr>Linear SVM (1)</vt:lpstr>
      <vt:lpstr>Linear SVM (2)</vt:lpstr>
      <vt:lpstr>Nonlinear SVM (1)</vt:lpstr>
      <vt:lpstr>Nonlinear SVM (2)</vt:lpstr>
      <vt:lpstr>K-NN Algorithm (1)</vt:lpstr>
      <vt:lpstr>K-NN Algorithm (2)</vt:lpstr>
      <vt:lpstr>K-NN Algorithm (3)</vt:lpstr>
      <vt:lpstr>Naïve Bayes (1)</vt:lpstr>
      <vt:lpstr>Naïve Bayes (2)</vt:lpstr>
      <vt:lpstr>Ensemble Learning</vt:lpstr>
      <vt:lpstr>Classification of Ensemble Learning </vt:lpstr>
      <vt:lpstr>Ensemble Methods in Machine Learning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Abu Kareem</dc:creator>
  <cp:lastModifiedBy>NUR SHAZWANI BINTI KAMARUDIN.</cp:lastModifiedBy>
  <cp:revision>1232</cp:revision>
  <dcterms:created xsi:type="dcterms:W3CDTF">2017-01-17T05:25:20Z</dcterms:created>
  <dcterms:modified xsi:type="dcterms:W3CDTF">2024-11-13T15:40:09Z</dcterms:modified>
</cp:coreProperties>
</file>